
<file path=[Content_Types].xml><?xml version="1.0" encoding="utf-8"?>
<Types xmlns="http://schemas.openxmlformats.org/package/2006/content-types">
  <Default Extension="fntdata" ContentType="application/x-fontdata"/>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6" r:id="rId2"/>
  </p:sldMasterIdLst>
  <p:sldIdLst>
    <p:sldId id="271" r:id="rId3"/>
    <p:sldId id="257" r:id="rId4"/>
    <p:sldId id="258" r:id="rId5"/>
    <p:sldId id="259" r:id="rId6"/>
    <p:sldId id="260" r:id="rId7"/>
    <p:sldId id="261" r:id="rId8"/>
    <p:sldId id="262" r:id="rId9"/>
    <p:sldId id="263" r:id="rId10"/>
    <p:sldId id="264" r:id="rId11"/>
    <p:sldId id="265" r:id="rId12"/>
    <p:sldId id="266" r:id="rId13"/>
    <p:sldId id="267" r:id="rId14"/>
    <p:sldId id="272" r:id="rId15"/>
    <p:sldId id="269" r:id="rId16"/>
  </p:sldIdLst>
  <p:sldSz cx="12192000" cy="6858000"/>
  <p:notesSz cx="12192000" cy="6858000"/>
  <p:embeddedFontLst>
    <p:embeddedFont>
      <p:font typeface="Grammarsaurus" pitchFamily="2" charset="0"/>
      <p:regular r:id="rId17"/>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DA7"/>
    <a:srgbClr val="A2A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varScale="1">
        <p:scale>
          <a:sx n="117" d="100"/>
          <a:sy n="117" d="100"/>
        </p:scale>
        <p:origin x="288"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chemeClr val="bg1"/>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200" b="1" i="0">
                <a:solidFill>
                  <a:srgbClr val="231F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4668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200" b="1" i="0">
                <a:solidFill>
                  <a:srgbClr val="231F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chemeClr val="bg1"/>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200" b="0" i="0">
                <a:solidFill>
                  <a:srgbClr val="231F20"/>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0400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200" b="0" i="0">
                <a:solidFill>
                  <a:srgbClr val="231F20"/>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10456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73364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80075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8000"/>
          </a:xfrm>
          <a:prstGeom prst="rect">
            <a:avLst/>
          </a:prstGeom>
        </p:spPr>
      </p:pic>
      <p:sp>
        <p:nvSpPr>
          <p:cNvPr id="17" name="bg object 17"/>
          <p:cNvSpPr/>
          <p:nvPr/>
        </p:nvSpPr>
        <p:spPr>
          <a:xfrm>
            <a:off x="246368" y="312044"/>
            <a:ext cx="11699875" cy="6234430"/>
          </a:xfrm>
          <a:custGeom>
            <a:avLst/>
            <a:gdLst/>
            <a:ahLst/>
            <a:cxnLst/>
            <a:rect l="l" t="t" r="r" b="b"/>
            <a:pathLst>
              <a:path w="11699875" h="6234430">
                <a:moveTo>
                  <a:pt x="11476748" y="0"/>
                </a:moveTo>
                <a:lnTo>
                  <a:pt x="222516" y="0"/>
                </a:lnTo>
                <a:lnTo>
                  <a:pt x="177673" y="4519"/>
                </a:lnTo>
                <a:lnTo>
                  <a:pt x="135906" y="17483"/>
                </a:lnTo>
                <a:lnTo>
                  <a:pt x="98108" y="37996"/>
                </a:lnTo>
                <a:lnTo>
                  <a:pt x="65176" y="65165"/>
                </a:lnTo>
                <a:lnTo>
                  <a:pt x="38004" y="98094"/>
                </a:lnTo>
                <a:lnTo>
                  <a:pt x="17487" y="135890"/>
                </a:lnTo>
                <a:lnTo>
                  <a:pt x="4521" y="177658"/>
                </a:lnTo>
                <a:lnTo>
                  <a:pt x="0" y="222504"/>
                </a:lnTo>
                <a:lnTo>
                  <a:pt x="0" y="6011405"/>
                </a:lnTo>
                <a:lnTo>
                  <a:pt x="4521" y="6056248"/>
                </a:lnTo>
                <a:lnTo>
                  <a:pt x="17487" y="6098015"/>
                </a:lnTo>
                <a:lnTo>
                  <a:pt x="38004" y="6135813"/>
                </a:lnTo>
                <a:lnTo>
                  <a:pt x="65176" y="6168745"/>
                </a:lnTo>
                <a:lnTo>
                  <a:pt x="98108" y="6195917"/>
                </a:lnTo>
                <a:lnTo>
                  <a:pt x="135906" y="6216434"/>
                </a:lnTo>
                <a:lnTo>
                  <a:pt x="177673" y="6229400"/>
                </a:lnTo>
                <a:lnTo>
                  <a:pt x="222516" y="6233922"/>
                </a:lnTo>
                <a:lnTo>
                  <a:pt x="11476748" y="6233922"/>
                </a:lnTo>
                <a:lnTo>
                  <a:pt x="11521591" y="6229400"/>
                </a:lnTo>
                <a:lnTo>
                  <a:pt x="11563359" y="6216434"/>
                </a:lnTo>
                <a:lnTo>
                  <a:pt x="11601156" y="6195917"/>
                </a:lnTo>
                <a:lnTo>
                  <a:pt x="11634089" y="6168745"/>
                </a:lnTo>
                <a:lnTo>
                  <a:pt x="11661261" y="6135813"/>
                </a:lnTo>
                <a:lnTo>
                  <a:pt x="11681777" y="6098015"/>
                </a:lnTo>
                <a:lnTo>
                  <a:pt x="11694744" y="6056248"/>
                </a:lnTo>
                <a:lnTo>
                  <a:pt x="11699265" y="6011405"/>
                </a:lnTo>
                <a:lnTo>
                  <a:pt x="11699265" y="222504"/>
                </a:lnTo>
                <a:lnTo>
                  <a:pt x="11694744" y="177658"/>
                </a:lnTo>
                <a:lnTo>
                  <a:pt x="11681777" y="135890"/>
                </a:lnTo>
                <a:lnTo>
                  <a:pt x="11661261" y="98094"/>
                </a:lnTo>
                <a:lnTo>
                  <a:pt x="11634089" y="65165"/>
                </a:lnTo>
                <a:lnTo>
                  <a:pt x="11601156" y="37996"/>
                </a:lnTo>
                <a:lnTo>
                  <a:pt x="11563359" y="17483"/>
                </a:lnTo>
                <a:lnTo>
                  <a:pt x="11521591" y="4519"/>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8" y="312044"/>
            <a:ext cx="11699875" cy="6234430"/>
          </a:xfrm>
          <a:custGeom>
            <a:avLst/>
            <a:gdLst/>
            <a:ahLst/>
            <a:cxnLst/>
            <a:rect l="l" t="t" r="r" b="b"/>
            <a:pathLst>
              <a:path w="11699875" h="6234430">
                <a:moveTo>
                  <a:pt x="11476748" y="6233922"/>
                </a:moveTo>
                <a:lnTo>
                  <a:pt x="222516" y="6233922"/>
                </a:lnTo>
                <a:lnTo>
                  <a:pt x="177673" y="6229400"/>
                </a:lnTo>
                <a:lnTo>
                  <a:pt x="135906" y="6216434"/>
                </a:lnTo>
                <a:lnTo>
                  <a:pt x="98108" y="6195917"/>
                </a:lnTo>
                <a:lnTo>
                  <a:pt x="65176" y="6168745"/>
                </a:lnTo>
                <a:lnTo>
                  <a:pt x="38004" y="6135813"/>
                </a:lnTo>
                <a:lnTo>
                  <a:pt x="17487" y="6098015"/>
                </a:lnTo>
                <a:lnTo>
                  <a:pt x="4521" y="6056248"/>
                </a:lnTo>
                <a:lnTo>
                  <a:pt x="0" y="6011405"/>
                </a:lnTo>
                <a:lnTo>
                  <a:pt x="0" y="222504"/>
                </a:lnTo>
                <a:lnTo>
                  <a:pt x="4521" y="177658"/>
                </a:lnTo>
                <a:lnTo>
                  <a:pt x="17487" y="135890"/>
                </a:lnTo>
                <a:lnTo>
                  <a:pt x="38004" y="98094"/>
                </a:lnTo>
                <a:lnTo>
                  <a:pt x="65176" y="65165"/>
                </a:lnTo>
                <a:lnTo>
                  <a:pt x="98108" y="37996"/>
                </a:lnTo>
                <a:lnTo>
                  <a:pt x="135906" y="17483"/>
                </a:lnTo>
                <a:lnTo>
                  <a:pt x="177673" y="4519"/>
                </a:lnTo>
                <a:lnTo>
                  <a:pt x="222516" y="0"/>
                </a:lnTo>
                <a:lnTo>
                  <a:pt x="11476748" y="0"/>
                </a:lnTo>
                <a:lnTo>
                  <a:pt x="11521591" y="4519"/>
                </a:lnTo>
                <a:lnTo>
                  <a:pt x="11563359" y="17483"/>
                </a:lnTo>
                <a:lnTo>
                  <a:pt x="11601156" y="37996"/>
                </a:lnTo>
                <a:lnTo>
                  <a:pt x="11634089" y="65165"/>
                </a:lnTo>
                <a:lnTo>
                  <a:pt x="11661261" y="98094"/>
                </a:lnTo>
                <a:lnTo>
                  <a:pt x="11681777" y="135890"/>
                </a:lnTo>
                <a:lnTo>
                  <a:pt x="11694744" y="177658"/>
                </a:lnTo>
                <a:lnTo>
                  <a:pt x="11699265" y="222504"/>
                </a:lnTo>
                <a:lnTo>
                  <a:pt x="11699265" y="6011405"/>
                </a:lnTo>
                <a:lnTo>
                  <a:pt x="11694744" y="6056248"/>
                </a:lnTo>
                <a:lnTo>
                  <a:pt x="11681777" y="6098015"/>
                </a:lnTo>
                <a:lnTo>
                  <a:pt x="11661261" y="6135813"/>
                </a:lnTo>
                <a:lnTo>
                  <a:pt x="11634089" y="6168745"/>
                </a:lnTo>
                <a:lnTo>
                  <a:pt x="11601156" y="6195917"/>
                </a:lnTo>
                <a:lnTo>
                  <a:pt x="11563359" y="6216434"/>
                </a:lnTo>
                <a:lnTo>
                  <a:pt x="11521591" y="6229400"/>
                </a:lnTo>
                <a:lnTo>
                  <a:pt x="11476748" y="6233922"/>
                </a:lnTo>
                <a:close/>
              </a:path>
            </a:pathLst>
          </a:custGeom>
          <a:ln w="12699">
            <a:solidFill>
              <a:srgbClr val="000000"/>
            </a:solidFill>
          </a:ln>
        </p:spPr>
        <p:txBody>
          <a:bodyPr wrap="square" lIns="0" tIns="0" rIns="0" bIns="0" rtlCol="0"/>
          <a:lstStyle/>
          <a:p>
            <a:endParaRPr/>
          </a:p>
        </p:txBody>
      </p:sp>
      <p:sp>
        <p:nvSpPr>
          <p:cNvPr id="19" name="bg object 19"/>
          <p:cNvSpPr/>
          <p:nvPr/>
        </p:nvSpPr>
        <p:spPr>
          <a:xfrm>
            <a:off x="11640441" y="0"/>
            <a:ext cx="551815" cy="660400"/>
          </a:xfrm>
          <a:custGeom>
            <a:avLst/>
            <a:gdLst/>
            <a:ahLst/>
            <a:cxnLst/>
            <a:rect l="l" t="t" r="r" b="b"/>
            <a:pathLst>
              <a:path w="551815" h="660400">
                <a:moveTo>
                  <a:pt x="551558" y="0"/>
                </a:moveTo>
                <a:lnTo>
                  <a:pt x="2706" y="0"/>
                </a:lnTo>
                <a:lnTo>
                  <a:pt x="1543" y="13975"/>
                </a:lnTo>
                <a:lnTo>
                  <a:pt x="682" y="28214"/>
                </a:lnTo>
                <a:lnTo>
                  <a:pt x="169" y="42221"/>
                </a:lnTo>
                <a:lnTo>
                  <a:pt x="0" y="56094"/>
                </a:lnTo>
                <a:lnTo>
                  <a:pt x="1944" y="104953"/>
                </a:lnTo>
                <a:lnTo>
                  <a:pt x="7686" y="152783"/>
                </a:lnTo>
                <a:lnTo>
                  <a:pt x="17085" y="199433"/>
                </a:lnTo>
                <a:lnTo>
                  <a:pt x="30002" y="244749"/>
                </a:lnTo>
                <a:lnTo>
                  <a:pt x="46296" y="288578"/>
                </a:lnTo>
                <a:lnTo>
                  <a:pt x="65829" y="330766"/>
                </a:lnTo>
                <a:lnTo>
                  <a:pt x="88460" y="371162"/>
                </a:lnTo>
                <a:lnTo>
                  <a:pt x="114051" y="409610"/>
                </a:lnTo>
                <a:lnTo>
                  <a:pt x="142461" y="445960"/>
                </a:lnTo>
                <a:lnTo>
                  <a:pt x="173551" y="480056"/>
                </a:lnTo>
                <a:lnTo>
                  <a:pt x="207181" y="511747"/>
                </a:lnTo>
                <a:lnTo>
                  <a:pt x="243211" y="540879"/>
                </a:lnTo>
                <a:lnTo>
                  <a:pt x="281503" y="567299"/>
                </a:lnTo>
                <a:lnTo>
                  <a:pt x="321916" y="590855"/>
                </a:lnTo>
                <a:lnTo>
                  <a:pt x="364310" y="611392"/>
                </a:lnTo>
                <a:lnTo>
                  <a:pt x="408547" y="628757"/>
                </a:lnTo>
                <a:lnTo>
                  <a:pt x="454486" y="642799"/>
                </a:lnTo>
                <a:lnTo>
                  <a:pt x="501988" y="653363"/>
                </a:lnTo>
                <a:lnTo>
                  <a:pt x="551375" y="660362"/>
                </a:lnTo>
                <a:lnTo>
                  <a:pt x="551558" y="660362"/>
                </a:lnTo>
                <a:lnTo>
                  <a:pt x="551558" y="0"/>
                </a:lnTo>
                <a:close/>
              </a:path>
            </a:pathLst>
          </a:custGeom>
          <a:solidFill>
            <a:srgbClr val="7A6569"/>
          </a:solidFill>
        </p:spPr>
        <p:txBody>
          <a:bodyPr wrap="square" lIns="0" tIns="0" rIns="0" bIns="0" rtlCol="0"/>
          <a:lstStyle/>
          <a:p>
            <a:endParaRPr/>
          </a:p>
        </p:txBody>
      </p:sp>
      <p:sp>
        <p:nvSpPr>
          <p:cNvPr id="2" name="Holder 2"/>
          <p:cNvSpPr>
            <a:spLocks noGrp="1"/>
          </p:cNvSpPr>
          <p:nvPr>
            <p:ph type="title"/>
          </p:nvPr>
        </p:nvSpPr>
        <p:spPr>
          <a:xfrm>
            <a:off x="2436530" y="194431"/>
            <a:ext cx="7318939" cy="589280"/>
          </a:xfrm>
          <a:prstGeom prst="rect">
            <a:avLst/>
          </a:prstGeom>
        </p:spPr>
        <p:txBody>
          <a:bodyPr wrap="square" lIns="0" tIns="0" rIns="0" bIns="0">
            <a:spAutoFit/>
          </a:bodyPr>
          <a:lstStyle>
            <a:lvl1pPr>
              <a:defRPr sz="3700" b="1" i="0">
                <a:solidFill>
                  <a:schemeClr val="bg1"/>
                </a:solidFill>
                <a:latin typeface="Arial"/>
                <a:cs typeface="Arial"/>
              </a:defRPr>
            </a:lvl1pPr>
          </a:lstStyle>
          <a:p>
            <a:endParaRPr/>
          </a:p>
        </p:txBody>
      </p:sp>
      <p:sp>
        <p:nvSpPr>
          <p:cNvPr id="3" name="Holder 3"/>
          <p:cNvSpPr>
            <a:spLocks noGrp="1"/>
          </p:cNvSpPr>
          <p:nvPr>
            <p:ph type="body" idx="1"/>
          </p:nvPr>
        </p:nvSpPr>
        <p:spPr>
          <a:xfrm>
            <a:off x="1653113" y="1280224"/>
            <a:ext cx="8885773" cy="1448435"/>
          </a:xfrm>
          <a:prstGeom prst="rect">
            <a:avLst/>
          </a:prstGeom>
        </p:spPr>
        <p:txBody>
          <a:bodyPr wrap="square" lIns="0" tIns="0" rIns="0" bIns="0">
            <a:spAutoFit/>
          </a:bodyPr>
          <a:lstStyle>
            <a:lvl1pPr>
              <a:defRPr sz="2200" b="1" i="0">
                <a:solidFill>
                  <a:srgbClr val="231F20"/>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8000"/>
          </a:xfrm>
          <a:prstGeom prst="rect">
            <a:avLst/>
          </a:prstGeom>
        </p:spPr>
      </p:pic>
      <p:sp>
        <p:nvSpPr>
          <p:cNvPr id="2" name="Holder 2"/>
          <p:cNvSpPr>
            <a:spLocks noGrp="1"/>
          </p:cNvSpPr>
          <p:nvPr>
            <p:ph type="title"/>
          </p:nvPr>
        </p:nvSpPr>
        <p:spPr>
          <a:xfrm>
            <a:off x="2436530" y="194431"/>
            <a:ext cx="7318939" cy="589280"/>
          </a:xfrm>
          <a:prstGeom prst="rect">
            <a:avLst/>
          </a:prstGeom>
        </p:spPr>
        <p:txBody>
          <a:bodyPr wrap="square" lIns="0" tIns="0" rIns="0" bIns="0">
            <a:spAutoFit/>
          </a:bodyPr>
          <a:lstStyle>
            <a:lvl1pPr>
              <a:defRPr sz="3700" b="1" i="0">
                <a:solidFill>
                  <a:schemeClr val="bg1"/>
                </a:solidFill>
                <a:latin typeface="Arial"/>
                <a:cs typeface="Arial"/>
              </a:defRPr>
            </a:lvl1pPr>
          </a:lstStyle>
          <a:p>
            <a:endParaRPr/>
          </a:p>
        </p:txBody>
      </p:sp>
      <p:sp>
        <p:nvSpPr>
          <p:cNvPr id="3" name="Holder 3"/>
          <p:cNvSpPr>
            <a:spLocks noGrp="1"/>
          </p:cNvSpPr>
          <p:nvPr>
            <p:ph type="body" idx="1"/>
          </p:nvPr>
        </p:nvSpPr>
        <p:spPr>
          <a:xfrm>
            <a:off x="1825153" y="1967386"/>
            <a:ext cx="5038090" cy="1731010"/>
          </a:xfrm>
          <a:prstGeom prst="rect">
            <a:avLst/>
          </a:prstGeom>
        </p:spPr>
        <p:txBody>
          <a:bodyPr wrap="square" lIns="0" tIns="0" rIns="0" bIns="0">
            <a:spAutoFit/>
          </a:bodyPr>
          <a:lstStyle>
            <a:lvl1pPr>
              <a:defRPr sz="2200" b="0" i="0">
                <a:solidFill>
                  <a:srgbClr val="231F20"/>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2011979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2.jpg"/><Relationship Id="rId7" Type="http://schemas.openxmlformats.org/officeDocument/2006/relationships/image" Target="../media/image46.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18" Type="http://schemas.openxmlformats.org/officeDocument/2006/relationships/image" Target="../media/image62.png"/><Relationship Id="rId3" Type="http://schemas.openxmlformats.org/officeDocument/2006/relationships/image" Target="../media/image48.png"/><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1.png"/><Relationship Id="rId2" Type="http://schemas.openxmlformats.org/officeDocument/2006/relationships/image" Target="../media/image19.png"/><Relationship Id="rId16"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5" Type="http://schemas.openxmlformats.org/officeDocument/2006/relationships/image" Target="../media/image59.png"/><Relationship Id="rId10" Type="http://schemas.openxmlformats.org/officeDocument/2006/relationships/image" Target="../media/image54.png"/><Relationship Id="rId4" Type="http://schemas.openxmlformats.org/officeDocument/2006/relationships/image" Target="../media/image46.png"/><Relationship Id="rId9" Type="http://schemas.openxmlformats.org/officeDocument/2006/relationships/image" Target="../media/image53.png"/><Relationship Id="rId14"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4969450" y="6388154"/>
            <a:ext cx="2255520" cy="363220"/>
            <a:chOff x="4969450" y="6388154"/>
            <a:chExt cx="2255520" cy="363220"/>
          </a:xfrm>
        </p:grpSpPr>
        <p:sp>
          <p:nvSpPr>
            <p:cNvPr id="4" name="object 4"/>
            <p:cNvSpPr/>
            <p:nvPr/>
          </p:nvSpPr>
          <p:spPr>
            <a:xfrm>
              <a:off x="4975800"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ysClr val="windowText" lastClr="000000"/>
                </a:solidFill>
                <a:effectLst/>
                <a:uLnTx/>
                <a:uFillTx/>
                <a:latin typeface="Grammarsaurus" pitchFamily="2" charset="0"/>
              </a:endParaRPr>
            </a:p>
          </p:txBody>
        </p:sp>
        <p:sp>
          <p:nvSpPr>
            <p:cNvPr id="5" name="object 5"/>
            <p:cNvSpPr/>
            <p:nvPr/>
          </p:nvSpPr>
          <p:spPr>
            <a:xfrm>
              <a:off x="4975800"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11111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ysClr val="windowText" lastClr="000000"/>
                </a:solidFill>
                <a:effectLst/>
                <a:uLnTx/>
                <a:uFillTx/>
                <a:latin typeface="Grammarsaurus" pitchFamily="2" charset="0"/>
              </a:endParaRPr>
            </a:p>
          </p:txBody>
        </p:sp>
        <p:pic>
          <p:nvPicPr>
            <p:cNvPr id="6" name="object 6"/>
            <p:cNvPicPr/>
            <p:nvPr/>
          </p:nvPicPr>
          <p:blipFill>
            <a:blip r:embed="rId3" cstate="print"/>
            <a:stretch>
              <a:fillRect/>
            </a:stretch>
          </p:blipFill>
          <p:spPr>
            <a:xfrm>
              <a:off x="5060925" y="6434768"/>
              <a:ext cx="270802" cy="270802"/>
            </a:xfrm>
            <a:prstGeom prst="rect">
              <a:avLst/>
            </a:prstGeom>
          </p:spPr>
        </p:pic>
      </p:grpSp>
      <p:sp>
        <p:nvSpPr>
          <p:cNvPr id="34" name="object 34"/>
          <p:cNvSpPr txBox="1"/>
          <p:nvPr/>
        </p:nvSpPr>
        <p:spPr>
          <a:xfrm>
            <a:off x="5405966" y="6489167"/>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37" name="object 19">
            <a:extLst>
              <a:ext uri="{FF2B5EF4-FFF2-40B4-BE49-F238E27FC236}">
                <a16:creationId xmlns:a16="http://schemas.microsoft.com/office/drawing/2014/main" id="{01E4C0F8-382B-44E7-B48D-2D8F4A0A1CD9}"/>
              </a:ext>
            </a:extLst>
          </p:cNvPr>
          <p:cNvSpPr txBox="1">
            <a:spLocks noGrp="1"/>
          </p:cNvSpPr>
          <p:nvPr>
            <p:ph type="title"/>
          </p:nvPr>
        </p:nvSpPr>
        <p:spPr>
          <a:xfrm>
            <a:off x="2615337" y="267575"/>
            <a:ext cx="6956425" cy="2753190"/>
          </a:xfrm>
          <a:prstGeom prst="rect">
            <a:avLst/>
          </a:prstGeom>
        </p:spPr>
        <p:txBody>
          <a:bodyPr vert="horz" wrap="square" lIns="0" tIns="546100" rIns="0" bIns="0" rtlCol="0">
            <a:spAutoFit/>
          </a:bodyPr>
          <a:lstStyle/>
          <a:p>
            <a:pPr marL="12700" marR="5080" indent="-3175" algn="ctr">
              <a:lnSpc>
                <a:spcPct val="70000"/>
              </a:lnSpc>
              <a:spcBef>
                <a:spcPts val="4300"/>
              </a:spcBef>
            </a:pPr>
            <a:r>
              <a:rPr sz="9700" b="1" dirty="0">
                <a:ln>
                  <a:solidFill>
                    <a:schemeClr val="tx1">
                      <a:lumMod val="85000"/>
                      <a:lumOff val="15000"/>
                    </a:schemeClr>
                  </a:solidFill>
                </a:ln>
                <a:solidFill>
                  <a:srgbClr val="7A6569"/>
                </a:solidFill>
                <a:latin typeface="Grammarsaurus" pitchFamily="2" charset="0"/>
                <a:cs typeface="Arial"/>
              </a:rPr>
              <a:t>Crime and punishment</a:t>
            </a:r>
            <a:endParaRPr sz="9700" dirty="0">
              <a:ln>
                <a:solidFill>
                  <a:schemeClr val="tx1">
                    <a:lumMod val="85000"/>
                    <a:lumOff val="15000"/>
                  </a:schemeClr>
                </a:solidFill>
              </a:ln>
              <a:latin typeface="Grammarsaurus" pitchFamily="2" charset="0"/>
              <a:cs typeface="Arial"/>
            </a:endParaRPr>
          </a:p>
        </p:txBody>
      </p:sp>
      <p:sp>
        <p:nvSpPr>
          <p:cNvPr id="8" name="object 33">
            <a:extLst>
              <a:ext uri="{FF2B5EF4-FFF2-40B4-BE49-F238E27FC236}">
                <a16:creationId xmlns:a16="http://schemas.microsoft.com/office/drawing/2014/main" id="{3C82BF9C-BAFD-0DC1-98E0-DCB79DFF9E5D}"/>
              </a:ext>
            </a:extLst>
          </p:cNvPr>
          <p:cNvSpPr txBox="1"/>
          <p:nvPr/>
        </p:nvSpPr>
        <p:spPr>
          <a:xfrm>
            <a:off x="3231455" y="3261372"/>
            <a:ext cx="5725795" cy="1875513"/>
          </a:xfrm>
          <a:prstGeom prst="rect">
            <a:avLst/>
          </a:prstGeom>
        </p:spPr>
        <p:txBody>
          <a:bodyPr vert="horz" wrap="square" lIns="0" tIns="31750" rIns="0" bIns="0" rtlCol="0">
            <a:spAutoFit/>
          </a:bodyPr>
          <a:lstStyle/>
          <a:p>
            <a:pPr marL="203835" marR="198120" algn="ctr">
              <a:lnSpc>
                <a:spcPts val="3560"/>
              </a:lnSpc>
              <a:spcBef>
                <a:spcPts val="250"/>
              </a:spcBef>
            </a:pPr>
            <a:r>
              <a:rPr sz="2800" b="1" dirty="0">
                <a:solidFill>
                  <a:srgbClr val="F5F5F5"/>
                </a:solidFill>
                <a:latin typeface="Grammarsaurus" pitchFamily="2" charset="0"/>
                <a:cs typeface="Arial"/>
              </a:rPr>
              <a:t>How has crime and punishment changed over time in Britain?</a:t>
            </a:r>
            <a:endParaRPr sz="2800" dirty="0">
              <a:latin typeface="Grammarsaurus" pitchFamily="2" charset="0"/>
              <a:cs typeface="Arial"/>
            </a:endParaRPr>
          </a:p>
          <a:p>
            <a:pPr marL="12065" marR="5080" algn="ctr">
              <a:lnSpc>
                <a:spcPts val="2500"/>
              </a:lnSpc>
              <a:spcBef>
                <a:spcPts val="2225"/>
              </a:spcBef>
            </a:pPr>
            <a:r>
              <a:rPr sz="2000" b="1" dirty="0">
                <a:solidFill>
                  <a:srgbClr val="F5F5F5"/>
                </a:solidFill>
                <a:latin typeface="Grammarsaurus" pitchFamily="2" charset="0"/>
                <a:cs typeface="Arial"/>
              </a:rPr>
              <a:t>Lesson 3: </a:t>
            </a:r>
            <a:r>
              <a:rPr sz="2000" dirty="0">
                <a:solidFill>
                  <a:srgbClr val="F5F5F5"/>
                </a:solidFill>
                <a:latin typeface="Grammarsaurus" pitchFamily="2" charset="0"/>
                <a:cs typeface="Arial MT"/>
              </a:rPr>
              <a:t>What was crime and punishment like </a:t>
            </a:r>
            <a:br>
              <a:rPr lang="en-US" sz="2000" dirty="0">
                <a:solidFill>
                  <a:srgbClr val="F5F5F5"/>
                </a:solidFill>
                <a:latin typeface="Grammarsaurus" pitchFamily="2" charset="0"/>
                <a:cs typeface="Arial MT"/>
              </a:rPr>
            </a:br>
            <a:r>
              <a:rPr sz="2000" dirty="0">
                <a:solidFill>
                  <a:srgbClr val="F5F5F5"/>
                </a:solidFill>
                <a:latin typeface="Grammarsaurus" pitchFamily="2" charset="0"/>
                <a:cs typeface="Arial MT"/>
              </a:rPr>
              <a:t>in the Anglo-Saxon period?</a:t>
            </a:r>
            <a:endParaRPr sz="2000" dirty="0">
              <a:latin typeface="Grammarsaurus" pitchFamily="2" charset="0"/>
              <a:cs typeface="Arial M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8"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8360" y="156744"/>
                </a:lnTo>
                <a:lnTo>
                  <a:pt x="18679" y="205804"/>
                </a:lnTo>
                <a:lnTo>
                  <a:pt x="32976" y="253724"/>
                </a:lnTo>
                <a:lnTo>
                  <a:pt x="51163" y="300283"/>
                </a:lnTo>
                <a:lnTo>
                  <a:pt x="73153" y="345257"/>
                </a:lnTo>
                <a:lnTo>
                  <a:pt x="98860" y="388427"/>
                </a:lnTo>
                <a:lnTo>
                  <a:pt x="128196" y="429568"/>
                </a:lnTo>
                <a:lnTo>
                  <a:pt x="161074" y="468461"/>
                </a:lnTo>
                <a:lnTo>
                  <a:pt x="196796" y="504310"/>
                </a:lnTo>
                <a:lnTo>
                  <a:pt x="235072" y="536950"/>
                </a:lnTo>
                <a:lnTo>
                  <a:pt x="275689" y="566274"/>
                </a:lnTo>
                <a:lnTo>
                  <a:pt x="318434" y="592175"/>
                </a:lnTo>
                <a:lnTo>
                  <a:pt x="363093" y="614547"/>
                </a:lnTo>
                <a:lnTo>
                  <a:pt x="409454" y="633283"/>
                </a:lnTo>
                <a:lnTo>
                  <a:pt x="457303" y="648276"/>
                </a:lnTo>
                <a:lnTo>
                  <a:pt x="506428"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9</a:t>
            </a:r>
            <a:endParaRPr sz="2400" dirty="0">
              <a:latin typeface="Grammarsaurus" pitchFamily="2" charset="0"/>
              <a:cs typeface="Arial"/>
            </a:endParaRPr>
          </a:p>
        </p:txBody>
      </p:sp>
      <p:grpSp>
        <p:nvGrpSpPr>
          <p:cNvPr id="4" name="object 4"/>
          <p:cNvGrpSpPr/>
          <p:nvPr/>
        </p:nvGrpSpPr>
        <p:grpSpPr>
          <a:xfrm>
            <a:off x="4364507" y="167650"/>
            <a:ext cx="3463290" cy="6584315"/>
            <a:chOff x="4364507" y="167650"/>
            <a:chExt cx="3463290" cy="6584315"/>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4370857" y="174000"/>
              <a:ext cx="3450590" cy="742950"/>
            </a:xfrm>
            <a:custGeom>
              <a:avLst/>
              <a:gdLst/>
              <a:ahLst/>
              <a:cxnLst/>
              <a:rect l="l" t="t" r="r" b="b"/>
              <a:pathLst>
                <a:path w="3450590" h="742950">
                  <a:moveTo>
                    <a:pt x="3408413" y="0"/>
                  </a:moveTo>
                  <a:lnTo>
                    <a:pt x="41871" y="0"/>
                  </a:lnTo>
                  <a:lnTo>
                    <a:pt x="25610" y="3304"/>
                  </a:lnTo>
                  <a:lnTo>
                    <a:pt x="12296" y="12303"/>
                  </a:lnTo>
                  <a:lnTo>
                    <a:pt x="3302" y="25621"/>
                  </a:lnTo>
                  <a:lnTo>
                    <a:pt x="0" y="41884"/>
                  </a:lnTo>
                  <a:lnTo>
                    <a:pt x="0" y="700557"/>
                  </a:lnTo>
                  <a:lnTo>
                    <a:pt x="3302" y="716820"/>
                  </a:lnTo>
                  <a:lnTo>
                    <a:pt x="12296" y="730138"/>
                  </a:lnTo>
                  <a:lnTo>
                    <a:pt x="25610" y="739137"/>
                  </a:lnTo>
                  <a:lnTo>
                    <a:pt x="41871" y="742442"/>
                  </a:lnTo>
                  <a:lnTo>
                    <a:pt x="3408413" y="742442"/>
                  </a:lnTo>
                  <a:lnTo>
                    <a:pt x="3424669" y="739137"/>
                  </a:lnTo>
                  <a:lnTo>
                    <a:pt x="3437983" y="730138"/>
                  </a:lnTo>
                  <a:lnTo>
                    <a:pt x="3446980" y="716820"/>
                  </a:lnTo>
                  <a:lnTo>
                    <a:pt x="3450285" y="700557"/>
                  </a:lnTo>
                  <a:lnTo>
                    <a:pt x="3450285" y="41884"/>
                  </a:lnTo>
                  <a:lnTo>
                    <a:pt x="3446980" y="25621"/>
                  </a:lnTo>
                  <a:lnTo>
                    <a:pt x="3437983" y="12303"/>
                  </a:lnTo>
                  <a:lnTo>
                    <a:pt x="3424669" y="3304"/>
                  </a:lnTo>
                  <a:lnTo>
                    <a:pt x="3408413"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370857" y="174000"/>
              <a:ext cx="3450590" cy="742950"/>
            </a:xfrm>
            <a:custGeom>
              <a:avLst/>
              <a:gdLst/>
              <a:ahLst/>
              <a:cxnLst/>
              <a:rect l="l" t="t" r="r" b="b"/>
              <a:pathLst>
                <a:path w="3450590" h="742950">
                  <a:moveTo>
                    <a:pt x="3408413" y="742442"/>
                  </a:moveTo>
                  <a:lnTo>
                    <a:pt x="41871" y="742442"/>
                  </a:lnTo>
                  <a:lnTo>
                    <a:pt x="25610" y="739137"/>
                  </a:lnTo>
                  <a:lnTo>
                    <a:pt x="12296" y="730138"/>
                  </a:lnTo>
                  <a:lnTo>
                    <a:pt x="3302" y="716820"/>
                  </a:lnTo>
                  <a:lnTo>
                    <a:pt x="0" y="700557"/>
                  </a:lnTo>
                  <a:lnTo>
                    <a:pt x="0" y="41884"/>
                  </a:lnTo>
                  <a:lnTo>
                    <a:pt x="3302" y="25621"/>
                  </a:lnTo>
                  <a:lnTo>
                    <a:pt x="12296" y="12303"/>
                  </a:lnTo>
                  <a:lnTo>
                    <a:pt x="25610" y="3304"/>
                  </a:lnTo>
                  <a:lnTo>
                    <a:pt x="41871" y="0"/>
                  </a:lnTo>
                  <a:lnTo>
                    <a:pt x="3408413" y="0"/>
                  </a:lnTo>
                  <a:lnTo>
                    <a:pt x="3424669" y="3304"/>
                  </a:lnTo>
                  <a:lnTo>
                    <a:pt x="3437983" y="12303"/>
                  </a:lnTo>
                  <a:lnTo>
                    <a:pt x="3446980" y="25621"/>
                  </a:lnTo>
                  <a:lnTo>
                    <a:pt x="3450285" y="41884"/>
                  </a:lnTo>
                  <a:lnTo>
                    <a:pt x="3450285" y="700557"/>
                  </a:lnTo>
                  <a:lnTo>
                    <a:pt x="3446980" y="716820"/>
                  </a:lnTo>
                  <a:lnTo>
                    <a:pt x="3437983" y="730138"/>
                  </a:lnTo>
                  <a:lnTo>
                    <a:pt x="3424669" y="739137"/>
                  </a:lnTo>
                  <a:lnTo>
                    <a:pt x="3408413"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2436530" y="250835"/>
            <a:ext cx="7318939" cy="589280"/>
          </a:xfrm>
          <a:prstGeom prst="rect">
            <a:avLst/>
          </a:prstGeom>
        </p:spPr>
        <p:txBody>
          <a:bodyPr vert="horz" wrap="square" lIns="0" tIns="12700" rIns="0" bIns="0" rtlCol="0">
            <a:spAutoFit/>
          </a:bodyPr>
          <a:lstStyle/>
          <a:p>
            <a:pPr marL="2306638" indent="-2297113" algn="ctr">
              <a:lnSpc>
                <a:spcPct val="100000"/>
              </a:lnSpc>
              <a:spcBef>
                <a:spcPts val="100"/>
              </a:spcBef>
            </a:pPr>
            <a:r>
              <a:rPr sz="3600" dirty="0">
                <a:latin typeface="Grammarsaurus" pitchFamily="2" charset="0"/>
              </a:rPr>
              <a:t>Let’s discuss</a:t>
            </a:r>
          </a:p>
        </p:txBody>
      </p:sp>
      <p:sp>
        <p:nvSpPr>
          <p:cNvPr id="11" name="object 11"/>
          <p:cNvSpPr txBox="1"/>
          <p:nvPr/>
        </p:nvSpPr>
        <p:spPr>
          <a:xfrm>
            <a:off x="737871" y="1700251"/>
            <a:ext cx="10840735" cy="3954929"/>
          </a:xfrm>
          <a:prstGeom prst="rect">
            <a:avLst/>
          </a:prstGeom>
        </p:spPr>
        <p:txBody>
          <a:bodyPr vert="horz" wrap="square" lIns="0" tIns="12700" rIns="0" bIns="0" rtlCol="0">
            <a:spAutoFit/>
          </a:bodyPr>
          <a:lstStyle/>
          <a:p>
            <a:pPr marL="12700" marR="146050">
              <a:lnSpc>
                <a:spcPct val="106100"/>
              </a:lnSpc>
              <a:spcBef>
                <a:spcPts val="100"/>
              </a:spcBef>
            </a:pPr>
            <a:r>
              <a:rPr sz="2000" dirty="0">
                <a:solidFill>
                  <a:srgbClr val="231F20"/>
                </a:solidFill>
                <a:latin typeface="Grammarsaurus" pitchFamily="2" charset="0"/>
                <a:cs typeface="Arial MT"/>
              </a:rPr>
              <a:t>Remember if the jury couldn’t agree, the people believed God should make the final choice. With this in mind, discuss the following question with your learning partner.</a:t>
            </a:r>
            <a:endParaRPr sz="2000" dirty="0">
              <a:latin typeface="Grammarsaurus" pitchFamily="2" charset="0"/>
              <a:cs typeface="Arial MT"/>
            </a:endParaRPr>
          </a:p>
          <a:p>
            <a:pPr>
              <a:lnSpc>
                <a:spcPct val="100000"/>
              </a:lnSpc>
              <a:spcBef>
                <a:spcPts val="265"/>
              </a:spcBef>
            </a:pPr>
            <a:endParaRPr sz="2000" dirty="0">
              <a:latin typeface="Grammarsaurus" pitchFamily="2" charset="0"/>
              <a:cs typeface="Arial MT"/>
            </a:endParaRPr>
          </a:p>
          <a:p>
            <a:pPr marL="12700" marR="5080">
              <a:lnSpc>
                <a:spcPct val="106100"/>
              </a:lnSpc>
            </a:pPr>
            <a:r>
              <a:rPr sz="2000" b="1" dirty="0">
                <a:solidFill>
                  <a:srgbClr val="231F20"/>
                </a:solidFill>
                <a:latin typeface="Grammarsaurus" pitchFamily="2" charset="0"/>
                <a:cs typeface="Arial"/>
              </a:rPr>
              <a:t>Do you think it’s fair that God and the </a:t>
            </a:r>
            <a:r>
              <a:rPr lang="en-US" sz="2000" b="1" dirty="0">
                <a:solidFill>
                  <a:srgbClr val="231F20"/>
                </a:solidFill>
                <a:latin typeface="Grammarsaurus" pitchFamily="2" charset="0"/>
                <a:cs typeface="Arial"/>
              </a:rPr>
              <a:t>C</a:t>
            </a:r>
            <a:r>
              <a:rPr sz="2000" b="1" dirty="0">
                <a:solidFill>
                  <a:srgbClr val="231F20"/>
                </a:solidFill>
                <a:latin typeface="Grammarsaurus" pitchFamily="2" charset="0"/>
                <a:cs typeface="Arial"/>
              </a:rPr>
              <a:t>hurch decide if someone has done something wrong?</a:t>
            </a:r>
            <a:endParaRPr sz="2000" dirty="0">
              <a:latin typeface="Grammarsaurus" pitchFamily="2" charset="0"/>
              <a:cs typeface="Arial"/>
            </a:endParaRPr>
          </a:p>
          <a:p>
            <a:pPr marL="12700" marR="5006975">
              <a:lnSpc>
                <a:spcPct val="212100"/>
              </a:lnSpc>
            </a:pPr>
            <a:r>
              <a:rPr sz="2000" dirty="0">
                <a:solidFill>
                  <a:srgbClr val="231F20"/>
                </a:solidFill>
                <a:latin typeface="Grammarsaurus" pitchFamily="2" charset="0"/>
                <a:cs typeface="Arial MT"/>
              </a:rPr>
              <a:t>Be ready to </a:t>
            </a:r>
            <a:r>
              <a:rPr sz="2000" b="1" dirty="0">
                <a:solidFill>
                  <a:srgbClr val="231F20"/>
                </a:solidFill>
                <a:latin typeface="Grammarsaurus" pitchFamily="2" charset="0"/>
                <a:cs typeface="Arial"/>
              </a:rPr>
              <a:t>share your feedback </a:t>
            </a:r>
            <a:r>
              <a:rPr sz="2000" dirty="0">
                <a:solidFill>
                  <a:srgbClr val="231F20"/>
                </a:solidFill>
                <a:latin typeface="Grammarsaurus" pitchFamily="2" charset="0"/>
                <a:cs typeface="Arial MT"/>
              </a:rPr>
              <a:t>with the class. Use the following sentence starters to help you.</a:t>
            </a:r>
            <a:endParaRPr sz="2000" dirty="0">
              <a:latin typeface="Grammarsaurus" pitchFamily="2" charset="0"/>
              <a:cs typeface="Arial MT"/>
            </a:endParaRPr>
          </a:p>
          <a:p>
            <a:pPr marL="12700" marR="6228080">
              <a:lnSpc>
                <a:spcPct val="106100"/>
              </a:lnSpc>
            </a:pPr>
            <a:r>
              <a:rPr sz="2000" b="1" dirty="0">
                <a:solidFill>
                  <a:srgbClr val="231F20"/>
                </a:solidFill>
                <a:latin typeface="Grammarsaurus" pitchFamily="2" charset="0"/>
                <a:cs typeface="Arial"/>
              </a:rPr>
              <a:t>“I think it is fair/unfair because…” “One reason is that…”</a:t>
            </a:r>
            <a:endParaRPr sz="2000" dirty="0">
              <a:latin typeface="Grammarsaurus" pitchFamily="2" charset="0"/>
              <a:cs typeface="Arial"/>
            </a:endParaRPr>
          </a:p>
          <a:p>
            <a:pPr marL="12700">
              <a:lnSpc>
                <a:spcPct val="100000"/>
              </a:lnSpc>
              <a:spcBef>
                <a:spcPts val="160"/>
              </a:spcBef>
            </a:pPr>
            <a:r>
              <a:rPr sz="2000" b="1" dirty="0">
                <a:solidFill>
                  <a:srgbClr val="231F20"/>
                </a:solidFill>
                <a:latin typeface="Grammarsaurus" pitchFamily="2" charset="0"/>
                <a:cs typeface="Arial"/>
              </a:rPr>
              <a:t>“Another idea could be…”</a:t>
            </a:r>
            <a:endParaRPr sz="2000" dirty="0">
              <a:latin typeface="Grammarsaurus" pitchFamily="2" charset="0"/>
              <a:cs typeface="Arial"/>
            </a:endParaRPr>
          </a:p>
        </p:txBody>
      </p:sp>
      <p:sp>
        <p:nvSpPr>
          <p:cNvPr id="12" name="object 12"/>
          <p:cNvSpPr txBox="1"/>
          <p:nvPr/>
        </p:nvSpPr>
        <p:spPr>
          <a:xfrm>
            <a:off x="11056636" y="1024272"/>
            <a:ext cx="521970" cy="239809"/>
          </a:xfrm>
          <a:prstGeom prst="rect">
            <a:avLst/>
          </a:prstGeom>
        </p:spPr>
        <p:txBody>
          <a:bodyPr vert="horz" wrap="square" lIns="0" tIns="33020" rIns="0" bIns="0" rtlCol="0">
            <a:spAutoFit/>
          </a:bodyPr>
          <a:lstStyle/>
          <a:p>
            <a:pPr marL="12700" marR="5080" indent="41910">
              <a:lnSpc>
                <a:spcPts val="800"/>
              </a:lnSpc>
              <a:spcBef>
                <a:spcPts val="260"/>
              </a:spcBef>
            </a:pPr>
            <a:r>
              <a:rPr sz="700" b="1" dirty="0">
                <a:solidFill>
                  <a:srgbClr val="5BAB46"/>
                </a:solidFill>
                <a:latin typeface="Grammarsaurus" pitchFamily="2" charset="0"/>
                <a:cs typeface="Arial"/>
              </a:rPr>
              <a:t>Historical significance</a:t>
            </a:r>
            <a:endParaRPr sz="700">
              <a:latin typeface="Grammarsaurus" pitchFamily="2" charset="0"/>
              <a:cs typeface="Arial"/>
            </a:endParaRPr>
          </a:p>
        </p:txBody>
      </p:sp>
      <p:grpSp>
        <p:nvGrpSpPr>
          <p:cNvPr id="13" name="object 13"/>
          <p:cNvGrpSpPr/>
          <p:nvPr/>
        </p:nvGrpSpPr>
        <p:grpSpPr>
          <a:xfrm>
            <a:off x="11023326" y="491888"/>
            <a:ext cx="592455" cy="534035"/>
            <a:chOff x="11023326" y="491888"/>
            <a:chExt cx="592455" cy="534035"/>
          </a:xfrm>
        </p:grpSpPr>
        <p:sp>
          <p:nvSpPr>
            <p:cNvPr id="14" name="object 14"/>
            <p:cNvSpPr/>
            <p:nvPr/>
          </p:nvSpPr>
          <p:spPr>
            <a:xfrm>
              <a:off x="11023326" y="491888"/>
              <a:ext cx="592455" cy="534035"/>
            </a:xfrm>
            <a:custGeom>
              <a:avLst/>
              <a:gdLst/>
              <a:ahLst/>
              <a:cxnLst/>
              <a:rect l="l" t="t" r="r" b="b"/>
              <a:pathLst>
                <a:path w="592454"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5CAA46"/>
            </a:solidFill>
          </p:spPr>
          <p:txBody>
            <a:bodyPr wrap="square" lIns="0" tIns="0" rIns="0" bIns="0" rtlCol="0"/>
            <a:lstStyle/>
            <a:p>
              <a:endParaRPr sz="1600">
                <a:latin typeface="Grammarsaurus" pitchFamily="2" charset="0"/>
              </a:endParaRPr>
            </a:p>
          </p:txBody>
        </p:sp>
        <p:sp>
          <p:nvSpPr>
            <p:cNvPr id="15" name="object 15"/>
            <p:cNvSpPr/>
            <p:nvPr/>
          </p:nvSpPr>
          <p:spPr>
            <a:xfrm>
              <a:off x="11174641" y="593794"/>
              <a:ext cx="304165" cy="324485"/>
            </a:xfrm>
            <a:custGeom>
              <a:avLst/>
              <a:gdLst/>
              <a:ahLst/>
              <a:cxnLst/>
              <a:rect l="l" t="t" r="r" b="b"/>
              <a:pathLst>
                <a:path w="304165" h="324484">
                  <a:moveTo>
                    <a:pt x="218579" y="0"/>
                  </a:moveTo>
                  <a:lnTo>
                    <a:pt x="28511" y="0"/>
                  </a:lnTo>
                  <a:lnTo>
                    <a:pt x="17423" y="2243"/>
                  </a:lnTo>
                  <a:lnTo>
                    <a:pt x="8359" y="8359"/>
                  </a:lnTo>
                  <a:lnTo>
                    <a:pt x="2243" y="17423"/>
                  </a:lnTo>
                  <a:lnTo>
                    <a:pt x="0" y="28511"/>
                  </a:lnTo>
                  <a:lnTo>
                    <a:pt x="0" y="76034"/>
                  </a:lnTo>
                  <a:lnTo>
                    <a:pt x="38011" y="76034"/>
                  </a:lnTo>
                  <a:lnTo>
                    <a:pt x="38011" y="295871"/>
                  </a:lnTo>
                  <a:lnTo>
                    <a:pt x="40255" y="306959"/>
                  </a:lnTo>
                  <a:lnTo>
                    <a:pt x="46370" y="316023"/>
                  </a:lnTo>
                  <a:lnTo>
                    <a:pt x="55434" y="322139"/>
                  </a:lnTo>
                  <a:lnTo>
                    <a:pt x="66522" y="324383"/>
                  </a:lnTo>
                  <a:lnTo>
                    <a:pt x="256590" y="324383"/>
                  </a:lnTo>
                  <a:lnTo>
                    <a:pt x="267678" y="322139"/>
                  </a:lnTo>
                  <a:lnTo>
                    <a:pt x="276742" y="316023"/>
                  </a:lnTo>
                  <a:lnTo>
                    <a:pt x="282858" y="306959"/>
                  </a:lnTo>
                  <a:lnTo>
                    <a:pt x="283179" y="305371"/>
                  </a:lnTo>
                  <a:lnTo>
                    <a:pt x="61290" y="305371"/>
                  </a:lnTo>
                  <a:lnTo>
                    <a:pt x="57022" y="301104"/>
                  </a:lnTo>
                  <a:lnTo>
                    <a:pt x="57022" y="57035"/>
                  </a:lnTo>
                  <a:lnTo>
                    <a:pt x="19011" y="57035"/>
                  </a:lnTo>
                  <a:lnTo>
                    <a:pt x="19011" y="23279"/>
                  </a:lnTo>
                  <a:lnTo>
                    <a:pt x="23279" y="19011"/>
                  </a:lnTo>
                  <a:lnTo>
                    <a:pt x="245168" y="19011"/>
                  </a:lnTo>
                  <a:lnTo>
                    <a:pt x="244847" y="17423"/>
                  </a:lnTo>
                  <a:lnTo>
                    <a:pt x="238731" y="8359"/>
                  </a:lnTo>
                  <a:lnTo>
                    <a:pt x="229667" y="2243"/>
                  </a:lnTo>
                  <a:lnTo>
                    <a:pt x="218579" y="0"/>
                  </a:lnTo>
                  <a:close/>
                </a:path>
                <a:path w="304165" h="324484">
                  <a:moveTo>
                    <a:pt x="285102" y="267360"/>
                  </a:moveTo>
                  <a:lnTo>
                    <a:pt x="76022" y="267360"/>
                  </a:lnTo>
                  <a:lnTo>
                    <a:pt x="76022" y="301104"/>
                  </a:lnTo>
                  <a:lnTo>
                    <a:pt x="71767" y="305371"/>
                  </a:lnTo>
                  <a:lnTo>
                    <a:pt x="93395" y="305371"/>
                  </a:lnTo>
                  <a:lnTo>
                    <a:pt x="94462" y="302399"/>
                  </a:lnTo>
                  <a:lnTo>
                    <a:pt x="95034" y="299199"/>
                  </a:lnTo>
                  <a:lnTo>
                    <a:pt x="95034" y="286372"/>
                  </a:lnTo>
                  <a:lnTo>
                    <a:pt x="285102" y="286372"/>
                  </a:lnTo>
                  <a:lnTo>
                    <a:pt x="285102" y="267360"/>
                  </a:lnTo>
                  <a:close/>
                </a:path>
                <a:path w="304165" h="324484">
                  <a:moveTo>
                    <a:pt x="285102" y="286372"/>
                  </a:moveTo>
                  <a:lnTo>
                    <a:pt x="266090" y="286372"/>
                  </a:lnTo>
                  <a:lnTo>
                    <a:pt x="266090" y="301104"/>
                  </a:lnTo>
                  <a:lnTo>
                    <a:pt x="261823" y="305371"/>
                  </a:lnTo>
                  <a:lnTo>
                    <a:pt x="283179" y="305371"/>
                  </a:lnTo>
                  <a:lnTo>
                    <a:pt x="285102" y="295871"/>
                  </a:lnTo>
                  <a:lnTo>
                    <a:pt x="285102" y="286372"/>
                  </a:lnTo>
                  <a:close/>
                </a:path>
                <a:path w="304165" h="324484">
                  <a:moveTo>
                    <a:pt x="247091" y="181241"/>
                  </a:moveTo>
                  <a:lnTo>
                    <a:pt x="228079" y="181241"/>
                  </a:lnTo>
                  <a:lnTo>
                    <a:pt x="228079" y="267360"/>
                  </a:lnTo>
                  <a:lnTo>
                    <a:pt x="247091" y="267360"/>
                  </a:lnTo>
                  <a:lnTo>
                    <a:pt x="247091" y="181241"/>
                  </a:lnTo>
                  <a:close/>
                </a:path>
                <a:path w="304165" h="324484">
                  <a:moveTo>
                    <a:pt x="245168" y="19011"/>
                  </a:moveTo>
                  <a:lnTo>
                    <a:pt x="223812" y="19011"/>
                  </a:lnTo>
                  <a:lnTo>
                    <a:pt x="228079" y="23279"/>
                  </a:lnTo>
                  <a:lnTo>
                    <a:pt x="228079" y="47523"/>
                  </a:lnTo>
                  <a:lnTo>
                    <a:pt x="226313" y="48856"/>
                  </a:lnTo>
                  <a:lnTo>
                    <a:pt x="224599" y="50317"/>
                  </a:lnTo>
                  <a:lnTo>
                    <a:pt x="112814" y="162864"/>
                  </a:lnTo>
                  <a:lnTo>
                    <a:pt x="112814" y="216623"/>
                  </a:lnTo>
                  <a:lnTo>
                    <a:pt x="88595" y="240093"/>
                  </a:lnTo>
                  <a:lnTo>
                    <a:pt x="102031" y="253530"/>
                  </a:lnTo>
                  <a:lnTo>
                    <a:pt x="126123" y="229311"/>
                  </a:lnTo>
                  <a:lnTo>
                    <a:pt x="179882" y="229311"/>
                  </a:lnTo>
                  <a:lnTo>
                    <a:pt x="198817" y="210426"/>
                  </a:lnTo>
                  <a:lnTo>
                    <a:pt x="145135" y="210426"/>
                  </a:lnTo>
                  <a:lnTo>
                    <a:pt x="158348" y="196977"/>
                  </a:lnTo>
                  <a:lnTo>
                    <a:pt x="131698" y="196977"/>
                  </a:lnTo>
                  <a:lnTo>
                    <a:pt x="131698" y="170103"/>
                  </a:lnTo>
                  <a:lnTo>
                    <a:pt x="171792" y="129997"/>
                  </a:lnTo>
                  <a:lnTo>
                    <a:pt x="191834" y="129997"/>
                  </a:lnTo>
                  <a:lnTo>
                    <a:pt x="186829" y="114973"/>
                  </a:lnTo>
                  <a:lnTo>
                    <a:pt x="236423" y="65379"/>
                  </a:lnTo>
                  <a:lnTo>
                    <a:pt x="245854" y="59121"/>
                  </a:lnTo>
                  <a:lnTo>
                    <a:pt x="256589" y="57035"/>
                  </a:lnTo>
                  <a:lnTo>
                    <a:pt x="293568" y="57035"/>
                  </a:lnTo>
                  <a:lnTo>
                    <a:pt x="290182" y="51930"/>
                  </a:lnTo>
                  <a:lnTo>
                    <a:pt x="280643" y="44550"/>
                  </a:lnTo>
                  <a:lnTo>
                    <a:pt x="269917" y="39936"/>
                  </a:lnTo>
                  <a:lnTo>
                    <a:pt x="264170" y="39001"/>
                  </a:lnTo>
                  <a:lnTo>
                    <a:pt x="247091" y="39001"/>
                  </a:lnTo>
                  <a:lnTo>
                    <a:pt x="247091" y="28511"/>
                  </a:lnTo>
                  <a:lnTo>
                    <a:pt x="245168" y="19011"/>
                  </a:lnTo>
                  <a:close/>
                </a:path>
                <a:path w="304165" h="324484">
                  <a:moveTo>
                    <a:pt x="220566" y="188734"/>
                  </a:moveTo>
                  <a:lnTo>
                    <a:pt x="193332" y="188734"/>
                  </a:lnTo>
                  <a:lnTo>
                    <a:pt x="172021" y="210426"/>
                  </a:lnTo>
                  <a:lnTo>
                    <a:pt x="198817" y="210426"/>
                  </a:lnTo>
                  <a:lnTo>
                    <a:pt x="220566" y="188734"/>
                  </a:lnTo>
                  <a:close/>
                </a:path>
                <a:path w="304165" h="324484">
                  <a:moveTo>
                    <a:pt x="191834" y="129997"/>
                  </a:moveTo>
                  <a:lnTo>
                    <a:pt x="171792" y="129997"/>
                  </a:lnTo>
                  <a:lnTo>
                    <a:pt x="178523" y="150164"/>
                  </a:lnTo>
                  <a:lnTo>
                    <a:pt x="131698" y="196977"/>
                  </a:lnTo>
                  <a:lnTo>
                    <a:pt x="158348" y="196977"/>
                  </a:lnTo>
                  <a:lnTo>
                    <a:pt x="166446" y="188734"/>
                  </a:lnTo>
                  <a:lnTo>
                    <a:pt x="220566" y="188734"/>
                  </a:lnTo>
                  <a:lnTo>
                    <a:pt x="228079" y="181241"/>
                  </a:lnTo>
                  <a:lnTo>
                    <a:pt x="247091" y="181241"/>
                  </a:lnTo>
                  <a:lnTo>
                    <a:pt x="247091" y="170103"/>
                  </a:lnTo>
                  <a:lnTo>
                    <a:pt x="185458" y="170103"/>
                  </a:lnTo>
                  <a:lnTo>
                    <a:pt x="220017" y="135140"/>
                  </a:lnTo>
                  <a:lnTo>
                    <a:pt x="193547" y="135140"/>
                  </a:lnTo>
                  <a:lnTo>
                    <a:pt x="191834" y="129997"/>
                  </a:lnTo>
                  <a:close/>
                </a:path>
                <a:path w="304165" h="324484">
                  <a:moveTo>
                    <a:pt x="274362" y="134950"/>
                  </a:moveTo>
                  <a:lnTo>
                    <a:pt x="247091" y="134950"/>
                  </a:lnTo>
                  <a:lnTo>
                    <a:pt x="212331" y="170103"/>
                  </a:lnTo>
                  <a:lnTo>
                    <a:pt x="247091" y="170103"/>
                  </a:lnTo>
                  <a:lnTo>
                    <a:pt x="247091" y="162229"/>
                  </a:lnTo>
                  <a:lnTo>
                    <a:pt x="274362" y="134950"/>
                  </a:lnTo>
                  <a:close/>
                </a:path>
                <a:path w="304165" h="324484">
                  <a:moveTo>
                    <a:pt x="249872" y="78816"/>
                  </a:moveTo>
                  <a:lnTo>
                    <a:pt x="193547" y="135140"/>
                  </a:lnTo>
                  <a:lnTo>
                    <a:pt x="220017" y="135140"/>
                  </a:lnTo>
                  <a:lnTo>
                    <a:pt x="220205" y="134950"/>
                  </a:lnTo>
                  <a:lnTo>
                    <a:pt x="274362" y="134950"/>
                  </a:lnTo>
                  <a:lnTo>
                    <a:pt x="290182" y="119126"/>
                  </a:lnTo>
                  <a:lnTo>
                    <a:pt x="292297" y="115938"/>
                  </a:lnTo>
                  <a:lnTo>
                    <a:pt x="239217" y="115938"/>
                  </a:lnTo>
                  <a:lnTo>
                    <a:pt x="263309" y="92252"/>
                  </a:lnTo>
                  <a:lnTo>
                    <a:pt x="249872" y="78816"/>
                  </a:lnTo>
                  <a:close/>
                </a:path>
                <a:path w="304165" h="324484">
                  <a:moveTo>
                    <a:pt x="293568" y="57035"/>
                  </a:moveTo>
                  <a:lnTo>
                    <a:pt x="256589" y="57035"/>
                  </a:lnTo>
                  <a:lnTo>
                    <a:pt x="267321" y="59121"/>
                  </a:lnTo>
                  <a:lnTo>
                    <a:pt x="276745" y="65379"/>
                  </a:lnTo>
                  <a:lnTo>
                    <a:pt x="283003" y="74803"/>
                  </a:lnTo>
                  <a:lnTo>
                    <a:pt x="285089" y="85534"/>
                  </a:lnTo>
                  <a:lnTo>
                    <a:pt x="283003" y="96265"/>
                  </a:lnTo>
                  <a:lnTo>
                    <a:pt x="276745" y="105689"/>
                  </a:lnTo>
                  <a:lnTo>
                    <a:pt x="266090" y="115938"/>
                  </a:lnTo>
                  <a:lnTo>
                    <a:pt x="292297" y="115938"/>
                  </a:lnTo>
                  <a:lnTo>
                    <a:pt x="300605" y="103420"/>
                  </a:lnTo>
                  <a:lnTo>
                    <a:pt x="304078" y="85534"/>
                  </a:lnTo>
                  <a:lnTo>
                    <a:pt x="300605" y="67642"/>
                  </a:lnTo>
                  <a:lnTo>
                    <a:pt x="293568" y="57035"/>
                  </a:lnTo>
                  <a:close/>
                </a:path>
                <a:path w="304165" h="324484">
                  <a:moveTo>
                    <a:pt x="55384" y="19011"/>
                  </a:moveTo>
                  <a:lnTo>
                    <a:pt x="33756" y="19011"/>
                  </a:lnTo>
                  <a:lnTo>
                    <a:pt x="38011" y="23279"/>
                  </a:lnTo>
                  <a:lnTo>
                    <a:pt x="38011" y="57035"/>
                  </a:lnTo>
                  <a:lnTo>
                    <a:pt x="57022" y="57035"/>
                  </a:lnTo>
                  <a:lnTo>
                    <a:pt x="57022" y="25184"/>
                  </a:lnTo>
                  <a:lnTo>
                    <a:pt x="56438" y="21983"/>
                  </a:lnTo>
                  <a:lnTo>
                    <a:pt x="55384" y="19011"/>
                  </a:lnTo>
                  <a:close/>
                </a:path>
                <a:path w="304165" h="324484">
                  <a:moveTo>
                    <a:pt x="258551" y="38087"/>
                  </a:moveTo>
                  <a:lnTo>
                    <a:pt x="247091" y="39001"/>
                  </a:lnTo>
                  <a:lnTo>
                    <a:pt x="264170" y="39001"/>
                  </a:lnTo>
                  <a:lnTo>
                    <a:pt x="258551" y="38087"/>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17" name="object 34">
            <a:extLst>
              <a:ext uri="{FF2B5EF4-FFF2-40B4-BE49-F238E27FC236}">
                <a16:creationId xmlns:a16="http://schemas.microsoft.com/office/drawing/2014/main" id="{12649906-B1F4-1401-A86B-601465663CBD}"/>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6"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60" y="156744"/>
                </a:lnTo>
                <a:lnTo>
                  <a:pt x="18680" y="205804"/>
                </a:lnTo>
                <a:lnTo>
                  <a:pt x="32977" y="253724"/>
                </a:lnTo>
                <a:lnTo>
                  <a:pt x="51165" y="300283"/>
                </a:lnTo>
                <a:lnTo>
                  <a:pt x="73157" y="345257"/>
                </a:lnTo>
                <a:lnTo>
                  <a:pt x="98866" y="388427"/>
                </a:lnTo>
                <a:lnTo>
                  <a:pt x="128204" y="429568"/>
                </a:lnTo>
                <a:lnTo>
                  <a:pt x="161086" y="468461"/>
                </a:lnTo>
                <a:lnTo>
                  <a:pt x="196805" y="504310"/>
                </a:lnTo>
                <a:lnTo>
                  <a:pt x="235078" y="536950"/>
                </a:lnTo>
                <a:lnTo>
                  <a:pt x="275693" y="566274"/>
                </a:lnTo>
                <a:lnTo>
                  <a:pt x="318436" y="592175"/>
                </a:lnTo>
                <a:lnTo>
                  <a:pt x="363094" y="614547"/>
                </a:lnTo>
                <a:lnTo>
                  <a:pt x="409454" y="633283"/>
                </a:lnTo>
                <a:lnTo>
                  <a:pt x="457303" y="648276"/>
                </a:lnTo>
                <a:lnTo>
                  <a:pt x="506428" y="659419"/>
                </a:lnTo>
                <a:lnTo>
                  <a:pt x="556615" y="666606"/>
                </a:lnTo>
                <a:lnTo>
                  <a:pt x="557913" y="666739"/>
                </a:lnTo>
                <a:lnTo>
                  <a:pt x="557913" y="653970"/>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770443" y="4957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10</a:t>
            </a:r>
            <a:endParaRPr sz="2400" dirty="0">
              <a:latin typeface="Grammarsaurus" pitchFamily="2" charset="0"/>
              <a:cs typeface="Arial"/>
            </a:endParaRPr>
          </a:p>
        </p:txBody>
      </p:sp>
      <p:grpSp>
        <p:nvGrpSpPr>
          <p:cNvPr id="4" name="object 4"/>
          <p:cNvGrpSpPr/>
          <p:nvPr/>
        </p:nvGrpSpPr>
        <p:grpSpPr>
          <a:xfrm>
            <a:off x="614641" y="167650"/>
            <a:ext cx="10963275" cy="6584315"/>
            <a:chOff x="614641" y="167650"/>
            <a:chExt cx="10963275" cy="6584315"/>
          </a:xfrm>
        </p:grpSpPr>
        <p:sp>
          <p:nvSpPr>
            <p:cNvPr id="5" name="object 5"/>
            <p:cNvSpPr/>
            <p:nvPr/>
          </p:nvSpPr>
          <p:spPr>
            <a:xfrm>
              <a:off x="4974614" y="6394939"/>
              <a:ext cx="2242820" cy="350520"/>
            </a:xfrm>
            <a:custGeom>
              <a:avLst/>
              <a:gdLst/>
              <a:ahLst/>
              <a:cxnLst/>
              <a:rect l="l" t="t" r="r" b="b"/>
              <a:pathLst>
                <a:path w="2242820" h="350520">
                  <a:moveTo>
                    <a:pt x="2122792" y="0"/>
                  </a:moveTo>
                  <a:lnTo>
                    <a:pt x="119976" y="0"/>
                  </a:lnTo>
                  <a:lnTo>
                    <a:pt x="73396" y="9466"/>
                  </a:lnTo>
                  <a:lnTo>
                    <a:pt x="35247" y="35242"/>
                  </a:lnTo>
                  <a:lnTo>
                    <a:pt x="9468" y="73391"/>
                  </a:lnTo>
                  <a:lnTo>
                    <a:pt x="0" y="119976"/>
                  </a:lnTo>
                  <a:lnTo>
                    <a:pt x="0" y="230492"/>
                  </a:lnTo>
                  <a:lnTo>
                    <a:pt x="9468" y="277072"/>
                  </a:lnTo>
                  <a:lnTo>
                    <a:pt x="35247" y="315221"/>
                  </a:lnTo>
                  <a:lnTo>
                    <a:pt x="73396"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4" y="6394939"/>
              <a:ext cx="2242820" cy="350520"/>
            </a:xfrm>
            <a:custGeom>
              <a:avLst/>
              <a:gdLst/>
              <a:ahLst/>
              <a:cxnLst/>
              <a:rect l="l" t="t" r="r" b="b"/>
              <a:pathLst>
                <a:path w="2242820" h="350520">
                  <a:moveTo>
                    <a:pt x="2122792" y="350469"/>
                  </a:moveTo>
                  <a:lnTo>
                    <a:pt x="119976" y="350469"/>
                  </a:lnTo>
                  <a:lnTo>
                    <a:pt x="73396" y="341000"/>
                  </a:lnTo>
                  <a:lnTo>
                    <a:pt x="35247" y="315221"/>
                  </a:lnTo>
                  <a:lnTo>
                    <a:pt x="9468" y="277072"/>
                  </a:lnTo>
                  <a:lnTo>
                    <a:pt x="0" y="230492"/>
                  </a:lnTo>
                  <a:lnTo>
                    <a:pt x="0" y="119976"/>
                  </a:lnTo>
                  <a:lnTo>
                    <a:pt x="9468" y="73391"/>
                  </a:lnTo>
                  <a:lnTo>
                    <a:pt x="35247" y="35242"/>
                  </a:lnTo>
                  <a:lnTo>
                    <a:pt x="73396"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pic>
          <p:nvPicPr>
            <p:cNvPr id="8" name="object 8"/>
            <p:cNvPicPr/>
            <p:nvPr/>
          </p:nvPicPr>
          <p:blipFill>
            <a:blip r:embed="rId3" cstate="print"/>
            <a:stretch>
              <a:fillRect/>
            </a:stretch>
          </p:blipFill>
          <p:spPr>
            <a:xfrm>
              <a:off x="614641" y="3397850"/>
              <a:ext cx="2150299" cy="1783876"/>
            </a:xfrm>
            <a:prstGeom prst="rect">
              <a:avLst/>
            </a:prstGeom>
          </p:spPr>
        </p:pic>
        <p:pic>
          <p:nvPicPr>
            <p:cNvPr id="9" name="object 9"/>
            <p:cNvPicPr/>
            <p:nvPr/>
          </p:nvPicPr>
          <p:blipFill>
            <a:blip r:embed="rId4" cstate="print"/>
            <a:stretch>
              <a:fillRect/>
            </a:stretch>
          </p:blipFill>
          <p:spPr>
            <a:xfrm>
              <a:off x="3149379" y="3342360"/>
              <a:ext cx="2629654" cy="1894873"/>
            </a:xfrm>
            <a:prstGeom prst="rect">
              <a:avLst/>
            </a:prstGeom>
          </p:spPr>
        </p:pic>
        <p:pic>
          <p:nvPicPr>
            <p:cNvPr id="10" name="object 10"/>
            <p:cNvPicPr/>
            <p:nvPr/>
          </p:nvPicPr>
          <p:blipFill>
            <a:blip r:embed="rId5" cstate="print"/>
            <a:stretch>
              <a:fillRect/>
            </a:stretch>
          </p:blipFill>
          <p:spPr>
            <a:xfrm>
              <a:off x="6163476" y="3397850"/>
              <a:ext cx="2759934" cy="1783876"/>
            </a:xfrm>
            <a:prstGeom prst="rect">
              <a:avLst/>
            </a:prstGeom>
          </p:spPr>
        </p:pic>
        <p:pic>
          <p:nvPicPr>
            <p:cNvPr id="11" name="object 11"/>
            <p:cNvPicPr/>
            <p:nvPr/>
          </p:nvPicPr>
          <p:blipFill>
            <a:blip r:embed="rId6" cstate="print"/>
            <a:stretch>
              <a:fillRect/>
            </a:stretch>
          </p:blipFill>
          <p:spPr>
            <a:xfrm>
              <a:off x="9307849" y="3214288"/>
              <a:ext cx="2269509" cy="2151004"/>
            </a:xfrm>
            <a:prstGeom prst="rect">
              <a:avLst/>
            </a:prstGeom>
          </p:spPr>
        </p:pic>
        <p:sp>
          <p:nvSpPr>
            <p:cNvPr id="12" name="object 12"/>
            <p:cNvSpPr/>
            <p:nvPr/>
          </p:nvSpPr>
          <p:spPr>
            <a:xfrm>
              <a:off x="2779119" y="174000"/>
              <a:ext cx="6633845" cy="742950"/>
            </a:xfrm>
            <a:custGeom>
              <a:avLst/>
              <a:gdLst/>
              <a:ahLst/>
              <a:cxnLst/>
              <a:rect l="l" t="t" r="r" b="b"/>
              <a:pathLst>
                <a:path w="6633845" h="742950">
                  <a:moveTo>
                    <a:pt x="6591884" y="0"/>
                  </a:moveTo>
                  <a:lnTo>
                    <a:pt x="41871" y="0"/>
                  </a:lnTo>
                  <a:lnTo>
                    <a:pt x="25615" y="3304"/>
                  </a:lnTo>
                  <a:lnTo>
                    <a:pt x="12301" y="12303"/>
                  </a:lnTo>
                  <a:lnTo>
                    <a:pt x="3304" y="25621"/>
                  </a:lnTo>
                  <a:lnTo>
                    <a:pt x="0" y="41884"/>
                  </a:lnTo>
                  <a:lnTo>
                    <a:pt x="0" y="700557"/>
                  </a:lnTo>
                  <a:lnTo>
                    <a:pt x="3304" y="716820"/>
                  </a:lnTo>
                  <a:lnTo>
                    <a:pt x="12301" y="730138"/>
                  </a:lnTo>
                  <a:lnTo>
                    <a:pt x="25615" y="739137"/>
                  </a:lnTo>
                  <a:lnTo>
                    <a:pt x="41871" y="742442"/>
                  </a:lnTo>
                  <a:lnTo>
                    <a:pt x="6591884" y="742442"/>
                  </a:lnTo>
                  <a:lnTo>
                    <a:pt x="6608140" y="739137"/>
                  </a:lnTo>
                  <a:lnTo>
                    <a:pt x="6621454" y="730138"/>
                  </a:lnTo>
                  <a:lnTo>
                    <a:pt x="6630451" y="716820"/>
                  </a:lnTo>
                  <a:lnTo>
                    <a:pt x="6633756" y="700557"/>
                  </a:lnTo>
                  <a:lnTo>
                    <a:pt x="6633756" y="41884"/>
                  </a:lnTo>
                  <a:lnTo>
                    <a:pt x="6630451" y="25621"/>
                  </a:lnTo>
                  <a:lnTo>
                    <a:pt x="6621454" y="12303"/>
                  </a:lnTo>
                  <a:lnTo>
                    <a:pt x="6608140" y="3304"/>
                  </a:lnTo>
                  <a:lnTo>
                    <a:pt x="6591884" y="0"/>
                  </a:lnTo>
                  <a:close/>
                </a:path>
              </a:pathLst>
            </a:custGeom>
            <a:solidFill>
              <a:srgbClr val="7A6569"/>
            </a:solidFill>
          </p:spPr>
          <p:txBody>
            <a:bodyPr wrap="square" lIns="0" tIns="0" rIns="0" bIns="0" rtlCol="0"/>
            <a:lstStyle/>
            <a:p>
              <a:endParaRPr sz="1600">
                <a:latin typeface="Grammarsaurus" pitchFamily="2" charset="0"/>
              </a:endParaRPr>
            </a:p>
          </p:txBody>
        </p:sp>
        <p:sp>
          <p:nvSpPr>
            <p:cNvPr id="13" name="object 13"/>
            <p:cNvSpPr/>
            <p:nvPr/>
          </p:nvSpPr>
          <p:spPr>
            <a:xfrm>
              <a:off x="2779119" y="174000"/>
              <a:ext cx="6633845" cy="742950"/>
            </a:xfrm>
            <a:custGeom>
              <a:avLst/>
              <a:gdLst/>
              <a:ahLst/>
              <a:cxnLst/>
              <a:rect l="l" t="t" r="r" b="b"/>
              <a:pathLst>
                <a:path w="6633845" h="742950">
                  <a:moveTo>
                    <a:pt x="6591884" y="742442"/>
                  </a:moveTo>
                  <a:lnTo>
                    <a:pt x="41871" y="742442"/>
                  </a:lnTo>
                  <a:lnTo>
                    <a:pt x="25615" y="739137"/>
                  </a:lnTo>
                  <a:lnTo>
                    <a:pt x="12301" y="730138"/>
                  </a:lnTo>
                  <a:lnTo>
                    <a:pt x="3304" y="716820"/>
                  </a:lnTo>
                  <a:lnTo>
                    <a:pt x="0" y="700557"/>
                  </a:lnTo>
                  <a:lnTo>
                    <a:pt x="0" y="41884"/>
                  </a:lnTo>
                  <a:lnTo>
                    <a:pt x="3304" y="25621"/>
                  </a:lnTo>
                  <a:lnTo>
                    <a:pt x="12301" y="12303"/>
                  </a:lnTo>
                  <a:lnTo>
                    <a:pt x="25615" y="3304"/>
                  </a:lnTo>
                  <a:lnTo>
                    <a:pt x="41871" y="0"/>
                  </a:lnTo>
                  <a:lnTo>
                    <a:pt x="6591884" y="0"/>
                  </a:lnTo>
                  <a:lnTo>
                    <a:pt x="6608140" y="3304"/>
                  </a:lnTo>
                  <a:lnTo>
                    <a:pt x="6621454" y="12303"/>
                  </a:lnTo>
                  <a:lnTo>
                    <a:pt x="6630451" y="25621"/>
                  </a:lnTo>
                  <a:lnTo>
                    <a:pt x="6633756" y="41884"/>
                  </a:lnTo>
                  <a:lnTo>
                    <a:pt x="6633756" y="700557"/>
                  </a:lnTo>
                  <a:lnTo>
                    <a:pt x="6630451" y="716820"/>
                  </a:lnTo>
                  <a:lnTo>
                    <a:pt x="6621454" y="730138"/>
                  </a:lnTo>
                  <a:lnTo>
                    <a:pt x="6608140" y="739137"/>
                  </a:lnTo>
                  <a:lnTo>
                    <a:pt x="6591884" y="742442"/>
                  </a:lnTo>
                  <a:close/>
                </a:path>
              </a:pathLst>
            </a:custGeom>
            <a:ln w="12699">
              <a:solidFill>
                <a:srgbClr val="111111"/>
              </a:solidFill>
            </a:ln>
          </p:spPr>
          <p:txBody>
            <a:bodyPr wrap="square" lIns="0" tIns="0" rIns="0" bIns="0" rtlCol="0"/>
            <a:lstStyle/>
            <a:p>
              <a:endParaRPr sz="1600">
                <a:latin typeface="Grammarsaurus" pitchFamily="2" charset="0"/>
              </a:endParaRPr>
            </a:p>
          </p:txBody>
        </p:sp>
      </p:grpSp>
      <p:sp>
        <p:nvSpPr>
          <p:cNvPr id="14" name="object 14"/>
          <p:cNvSpPr txBox="1"/>
          <p:nvPr/>
        </p:nvSpPr>
        <p:spPr>
          <a:xfrm>
            <a:off x="1810468" y="1550416"/>
            <a:ext cx="8571230" cy="1313180"/>
          </a:xfrm>
          <a:prstGeom prst="rect">
            <a:avLst/>
          </a:prstGeom>
        </p:spPr>
        <p:txBody>
          <a:bodyPr vert="horz" wrap="square" lIns="0" tIns="12700" rIns="0" bIns="0" rtlCol="0">
            <a:spAutoFit/>
          </a:bodyPr>
          <a:lstStyle/>
          <a:p>
            <a:pPr marL="12700" marR="5080" algn="ctr">
              <a:lnSpc>
                <a:spcPct val="106100"/>
              </a:lnSpc>
              <a:spcBef>
                <a:spcPts val="100"/>
              </a:spcBef>
            </a:pPr>
            <a:r>
              <a:rPr sz="2000" dirty="0">
                <a:solidFill>
                  <a:srgbClr val="231F20"/>
                </a:solidFill>
                <a:latin typeface="Grammarsaurus" pitchFamily="2" charset="0"/>
                <a:cs typeface="Arial MT"/>
              </a:rPr>
              <a:t>In the video, you saw images of </a:t>
            </a:r>
            <a:r>
              <a:rPr sz="2000">
                <a:solidFill>
                  <a:srgbClr val="231F20"/>
                </a:solidFill>
                <a:latin typeface="Grammarsaurus" pitchFamily="2" charset="0"/>
                <a:cs typeface="Arial MT"/>
              </a:rPr>
              <a:t>the Trial</a:t>
            </a:r>
            <a:r>
              <a:rPr lang="en-US" sz="2000">
                <a:solidFill>
                  <a:srgbClr val="231F20"/>
                </a:solidFill>
                <a:latin typeface="Grammarsaurus" pitchFamily="2" charset="0"/>
                <a:cs typeface="Arial MT"/>
              </a:rPr>
              <a:t>s</a:t>
            </a:r>
            <a:r>
              <a:rPr sz="2000">
                <a:solidFill>
                  <a:srgbClr val="231F20"/>
                </a:solidFill>
                <a:latin typeface="Grammarsaurus" pitchFamily="2" charset="0"/>
                <a:cs typeface="Arial MT"/>
              </a:rPr>
              <a:t> by Ordeal. </a:t>
            </a:r>
            <a:r>
              <a:rPr sz="2000" dirty="0">
                <a:solidFill>
                  <a:srgbClr val="231F20"/>
                </a:solidFill>
                <a:latin typeface="Grammarsaurus" pitchFamily="2" charset="0"/>
                <a:cs typeface="Arial MT"/>
              </a:rPr>
              <a:t>These are primary sources, which means they come from the time. This is evidence of what happened. We can </a:t>
            </a:r>
            <a:r>
              <a:rPr sz="2000" b="1" dirty="0">
                <a:solidFill>
                  <a:srgbClr val="231F20"/>
                </a:solidFill>
                <a:latin typeface="Grammarsaurus" pitchFamily="2" charset="0"/>
                <a:cs typeface="Arial"/>
              </a:rPr>
              <a:t>look at the pictures and interpret what we are looking at.</a:t>
            </a:r>
            <a:endParaRPr sz="2000" dirty="0">
              <a:latin typeface="Grammarsaurus" pitchFamily="2" charset="0"/>
              <a:cs typeface="Arial"/>
            </a:endParaRPr>
          </a:p>
        </p:txBody>
      </p:sp>
      <p:sp>
        <p:nvSpPr>
          <p:cNvPr id="15" name="object 15"/>
          <p:cNvSpPr txBox="1">
            <a:spLocks noGrp="1"/>
          </p:cNvSpPr>
          <p:nvPr>
            <p:ph type="title"/>
          </p:nvPr>
        </p:nvSpPr>
        <p:spPr>
          <a:xfrm>
            <a:off x="2436530" y="231398"/>
            <a:ext cx="7318939" cy="589280"/>
          </a:xfrm>
          <a:prstGeom prst="rect">
            <a:avLst/>
          </a:prstGeom>
        </p:spPr>
        <p:txBody>
          <a:bodyPr vert="horz" wrap="square" lIns="0" tIns="12700" rIns="0" bIns="0" rtlCol="0">
            <a:spAutoFit/>
          </a:bodyPr>
          <a:lstStyle/>
          <a:p>
            <a:pPr marL="693738" indent="-684213" algn="ctr">
              <a:lnSpc>
                <a:spcPct val="100000"/>
              </a:lnSpc>
              <a:spcBef>
                <a:spcPts val="100"/>
              </a:spcBef>
            </a:pPr>
            <a:r>
              <a:rPr sz="3600" dirty="0">
                <a:latin typeface="Grammarsaurus" pitchFamily="2" charset="0"/>
              </a:rPr>
              <a:t>Evidence and interpretation</a:t>
            </a:r>
          </a:p>
        </p:txBody>
      </p:sp>
      <p:grpSp>
        <p:nvGrpSpPr>
          <p:cNvPr id="16" name="object 16"/>
          <p:cNvGrpSpPr/>
          <p:nvPr/>
        </p:nvGrpSpPr>
        <p:grpSpPr>
          <a:xfrm>
            <a:off x="10291793" y="459599"/>
            <a:ext cx="477520" cy="430530"/>
            <a:chOff x="10291793" y="459599"/>
            <a:chExt cx="477520" cy="430530"/>
          </a:xfrm>
        </p:grpSpPr>
        <p:sp>
          <p:nvSpPr>
            <p:cNvPr id="17" name="object 17"/>
            <p:cNvSpPr/>
            <p:nvPr/>
          </p:nvSpPr>
          <p:spPr>
            <a:xfrm>
              <a:off x="10291793" y="459599"/>
              <a:ext cx="477520" cy="430530"/>
            </a:xfrm>
            <a:custGeom>
              <a:avLst/>
              <a:gdLst/>
              <a:ahLst/>
              <a:cxnLst/>
              <a:rect l="l" t="t" r="r" b="b"/>
              <a:pathLst>
                <a:path w="477520" h="430530">
                  <a:moveTo>
                    <a:pt x="326844" y="0"/>
                  </a:moveTo>
                  <a:lnTo>
                    <a:pt x="150466" y="0"/>
                  </a:lnTo>
                  <a:lnTo>
                    <a:pt x="134216" y="2156"/>
                  </a:lnTo>
                  <a:lnTo>
                    <a:pt x="96529" y="31140"/>
                  </a:lnTo>
                  <a:lnTo>
                    <a:pt x="8353" y="183883"/>
                  </a:lnTo>
                  <a:lnTo>
                    <a:pt x="0" y="215023"/>
                  </a:lnTo>
                  <a:lnTo>
                    <a:pt x="2088" y="231014"/>
                  </a:lnTo>
                  <a:lnTo>
                    <a:pt x="96529" y="398907"/>
                  </a:lnTo>
                  <a:lnTo>
                    <a:pt x="134216" y="427890"/>
                  </a:lnTo>
                  <a:lnTo>
                    <a:pt x="150466" y="430047"/>
                  </a:lnTo>
                  <a:lnTo>
                    <a:pt x="326844" y="430047"/>
                  </a:lnTo>
                  <a:lnTo>
                    <a:pt x="370788" y="411900"/>
                  </a:lnTo>
                  <a:lnTo>
                    <a:pt x="468969" y="246164"/>
                  </a:lnTo>
                  <a:lnTo>
                    <a:pt x="477313" y="215023"/>
                  </a:lnTo>
                  <a:lnTo>
                    <a:pt x="475227" y="199033"/>
                  </a:lnTo>
                  <a:lnTo>
                    <a:pt x="380780" y="31140"/>
                  </a:lnTo>
                  <a:lnTo>
                    <a:pt x="343094" y="2156"/>
                  </a:lnTo>
                  <a:lnTo>
                    <a:pt x="326844" y="0"/>
                  </a:lnTo>
                  <a:close/>
                </a:path>
              </a:pathLst>
            </a:custGeom>
            <a:solidFill>
              <a:srgbClr val="34BBA6"/>
            </a:solidFill>
          </p:spPr>
          <p:txBody>
            <a:bodyPr wrap="square" lIns="0" tIns="0" rIns="0" bIns="0" rtlCol="0"/>
            <a:lstStyle/>
            <a:p>
              <a:endParaRPr sz="1600">
                <a:latin typeface="Grammarsaurus" pitchFamily="2" charset="0"/>
              </a:endParaRPr>
            </a:p>
          </p:txBody>
        </p:sp>
        <p:pic>
          <p:nvPicPr>
            <p:cNvPr id="18" name="object 18"/>
            <p:cNvPicPr/>
            <p:nvPr/>
          </p:nvPicPr>
          <p:blipFill>
            <a:blip r:embed="rId7" cstate="print"/>
            <a:stretch>
              <a:fillRect/>
            </a:stretch>
          </p:blipFill>
          <p:spPr>
            <a:xfrm>
              <a:off x="10503566" y="570033"/>
              <a:ext cx="117208" cy="150710"/>
            </a:xfrm>
            <a:prstGeom prst="rect">
              <a:avLst/>
            </a:prstGeom>
          </p:spPr>
        </p:pic>
        <p:sp>
          <p:nvSpPr>
            <p:cNvPr id="19" name="object 19"/>
            <p:cNvSpPr/>
            <p:nvPr/>
          </p:nvSpPr>
          <p:spPr>
            <a:xfrm>
              <a:off x="10386291" y="536522"/>
              <a:ext cx="285115" cy="285115"/>
            </a:xfrm>
            <a:custGeom>
              <a:avLst/>
              <a:gdLst/>
              <a:ahLst/>
              <a:cxnLst/>
              <a:rect l="l" t="t" r="r" b="b"/>
              <a:pathLst>
                <a:path w="285115" h="285115">
                  <a:moveTo>
                    <a:pt x="73304" y="175958"/>
                  </a:moveTo>
                  <a:lnTo>
                    <a:pt x="0" y="249250"/>
                  </a:lnTo>
                  <a:lnTo>
                    <a:pt x="35496" y="284733"/>
                  </a:lnTo>
                  <a:lnTo>
                    <a:pt x="59080" y="261150"/>
                  </a:lnTo>
                  <a:lnTo>
                    <a:pt x="35496" y="261150"/>
                  </a:lnTo>
                  <a:lnTo>
                    <a:pt x="23596" y="249250"/>
                  </a:lnTo>
                  <a:lnTo>
                    <a:pt x="73253" y="199605"/>
                  </a:lnTo>
                  <a:lnTo>
                    <a:pt x="96939" y="199605"/>
                  </a:lnTo>
                  <a:lnTo>
                    <a:pt x="105067" y="191477"/>
                  </a:lnTo>
                  <a:lnTo>
                    <a:pt x="136617" y="191477"/>
                  </a:lnTo>
                  <a:lnTo>
                    <a:pt x="131178" y="187807"/>
                  </a:lnTo>
                  <a:lnTo>
                    <a:pt x="85140" y="187807"/>
                  </a:lnTo>
                  <a:lnTo>
                    <a:pt x="73304" y="175958"/>
                  </a:lnTo>
                  <a:close/>
                </a:path>
                <a:path w="285115" h="285115">
                  <a:moveTo>
                    <a:pt x="96939" y="199605"/>
                  </a:moveTo>
                  <a:lnTo>
                    <a:pt x="73355" y="199605"/>
                  </a:lnTo>
                  <a:lnTo>
                    <a:pt x="85191" y="211442"/>
                  </a:lnTo>
                  <a:lnTo>
                    <a:pt x="35496" y="261150"/>
                  </a:lnTo>
                  <a:lnTo>
                    <a:pt x="59080" y="261150"/>
                  </a:lnTo>
                  <a:lnTo>
                    <a:pt x="108788" y="211442"/>
                  </a:lnTo>
                  <a:lnTo>
                    <a:pt x="96939" y="199605"/>
                  </a:lnTo>
                  <a:close/>
                </a:path>
                <a:path w="285115" h="285115">
                  <a:moveTo>
                    <a:pt x="136617" y="191477"/>
                  </a:moveTo>
                  <a:lnTo>
                    <a:pt x="105067" y="191477"/>
                  </a:lnTo>
                  <a:lnTo>
                    <a:pt x="120370" y="202475"/>
                  </a:lnTo>
                  <a:lnTo>
                    <a:pt x="137488" y="210732"/>
                  </a:lnTo>
                  <a:lnTo>
                    <a:pt x="156100" y="215925"/>
                  </a:lnTo>
                  <a:lnTo>
                    <a:pt x="175882" y="217728"/>
                  </a:lnTo>
                  <a:lnTo>
                    <a:pt x="218213" y="209159"/>
                  </a:lnTo>
                  <a:lnTo>
                    <a:pt x="230243" y="201040"/>
                  </a:lnTo>
                  <a:lnTo>
                    <a:pt x="175882" y="201040"/>
                  </a:lnTo>
                  <a:lnTo>
                    <a:pt x="140037" y="193785"/>
                  </a:lnTo>
                  <a:lnTo>
                    <a:pt x="136617" y="191477"/>
                  </a:lnTo>
                  <a:close/>
                </a:path>
                <a:path w="285115" h="285115">
                  <a:moveTo>
                    <a:pt x="230247" y="16687"/>
                  </a:moveTo>
                  <a:lnTo>
                    <a:pt x="175882" y="16687"/>
                  </a:lnTo>
                  <a:lnTo>
                    <a:pt x="211726" y="23943"/>
                  </a:lnTo>
                  <a:lnTo>
                    <a:pt x="241030" y="43716"/>
                  </a:lnTo>
                  <a:lnTo>
                    <a:pt x="260803" y="73019"/>
                  </a:lnTo>
                  <a:lnTo>
                    <a:pt x="268058" y="108864"/>
                  </a:lnTo>
                  <a:lnTo>
                    <a:pt x="260803" y="144708"/>
                  </a:lnTo>
                  <a:lnTo>
                    <a:pt x="241030" y="174012"/>
                  </a:lnTo>
                  <a:lnTo>
                    <a:pt x="211726" y="193785"/>
                  </a:lnTo>
                  <a:lnTo>
                    <a:pt x="175882" y="201040"/>
                  </a:lnTo>
                  <a:lnTo>
                    <a:pt x="230243" y="201040"/>
                  </a:lnTo>
                  <a:lnTo>
                    <a:pt x="252822" y="185804"/>
                  </a:lnTo>
                  <a:lnTo>
                    <a:pt x="276176" y="151195"/>
                  </a:lnTo>
                  <a:lnTo>
                    <a:pt x="284746" y="108864"/>
                  </a:lnTo>
                  <a:lnTo>
                    <a:pt x="276176" y="66527"/>
                  </a:lnTo>
                  <a:lnTo>
                    <a:pt x="252822" y="31919"/>
                  </a:lnTo>
                  <a:lnTo>
                    <a:pt x="230247" y="16687"/>
                  </a:lnTo>
                  <a:close/>
                </a:path>
                <a:path w="285115" h="285115">
                  <a:moveTo>
                    <a:pt x="175882" y="0"/>
                  </a:moveTo>
                  <a:lnTo>
                    <a:pt x="133551" y="8567"/>
                  </a:lnTo>
                  <a:lnTo>
                    <a:pt x="98942" y="31919"/>
                  </a:lnTo>
                  <a:lnTo>
                    <a:pt x="75587" y="66527"/>
                  </a:lnTo>
                  <a:lnTo>
                    <a:pt x="67017" y="108864"/>
                  </a:lnTo>
                  <a:lnTo>
                    <a:pt x="68819" y="128646"/>
                  </a:lnTo>
                  <a:lnTo>
                    <a:pt x="74009" y="147258"/>
                  </a:lnTo>
                  <a:lnTo>
                    <a:pt x="82266" y="164376"/>
                  </a:lnTo>
                  <a:lnTo>
                    <a:pt x="93268" y="179679"/>
                  </a:lnTo>
                  <a:lnTo>
                    <a:pt x="85140" y="187807"/>
                  </a:lnTo>
                  <a:lnTo>
                    <a:pt x="131178" y="187807"/>
                  </a:lnTo>
                  <a:lnTo>
                    <a:pt x="110734" y="174012"/>
                  </a:lnTo>
                  <a:lnTo>
                    <a:pt x="90960" y="144708"/>
                  </a:lnTo>
                  <a:lnTo>
                    <a:pt x="83705" y="108864"/>
                  </a:lnTo>
                  <a:lnTo>
                    <a:pt x="90960" y="73019"/>
                  </a:lnTo>
                  <a:lnTo>
                    <a:pt x="110734" y="43716"/>
                  </a:lnTo>
                  <a:lnTo>
                    <a:pt x="140037" y="23943"/>
                  </a:lnTo>
                  <a:lnTo>
                    <a:pt x="175882" y="16687"/>
                  </a:lnTo>
                  <a:lnTo>
                    <a:pt x="230247" y="16687"/>
                  </a:lnTo>
                  <a:lnTo>
                    <a:pt x="218213" y="8567"/>
                  </a:lnTo>
                  <a:lnTo>
                    <a:pt x="175882" y="0"/>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20" name="object 20"/>
          <p:cNvSpPr txBox="1"/>
          <p:nvPr/>
        </p:nvSpPr>
        <p:spPr>
          <a:xfrm>
            <a:off x="10147834" y="868655"/>
            <a:ext cx="760730" cy="296876"/>
          </a:xfrm>
          <a:prstGeom prst="rect">
            <a:avLst/>
          </a:prstGeom>
        </p:spPr>
        <p:txBody>
          <a:bodyPr vert="horz" wrap="square" lIns="0" tIns="37465" rIns="0" bIns="0" rtlCol="0">
            <a:spAutoFit/>
          </a:bodyPr>
          <a:lstStyle/>
          <a:p>
            <a:pPr marL="12700" marR="5080" indent="17780">
              <a:lnSpc>
                <a:spcPts val="1000"/>
              </a:lnSpc>
              <a:spcBef>
                <a:spcPts val="295"/>
              </a:spcBef>
            </a:pPr>
            <a:r>
              <a:rPr sz="900" b="1" dirty="0">
                <a:solidFill>
                  <a:srgbClr val="28BDA7"/>
                </a:solidFill>
                <a:latin typeface="Grammarsaurus" pitchFamily="2" charset="0"/>
                <a:cs typeface="Arial"/>
              </a:rPr>
              <a:t>Evidence and interpretation</a:t>
            </a:r>
            <a:endParaRPr sz="900">
              <a:latin typeface="Grammarsaurus" pitchFamily="2" charset="0"/>
              <a:cs typeface="Arial"/>
            </a:endParaRPr>
          </a:p>
        </p:txBody>
      </p:sp>
      <p:grpSp>
        <p:nvGrpSpPr>
          <p:cNvPr id="21" name="object 21"/>
          <p:cNvGrpSpPr/>
          <p:nvPr/>
        </p:nvGrpSpPr>
        <p:grpSpPr>
          <a:xfrm>
            <a:off x="11163050" y="459599"/>
            <a:ext cx="477520" cy="430530"/>
            <a:chOff x="11163050" y="459599"/>
            <a:chExt cx="477520" cy="430530"/>
          </a:xfrm>
        </p:grpSpPr>
        <p:sp>
          <p:nvSpPr>
            <p:cNvPr id="22" name="object 22"/>
            <p:cNvSpPr/>
            <p:nvPr/>
          </p:nvSpPr>
          <p:spPr>
            <a:xfrm>
              <a:off x="11174862" y="471385"/>
              <a:ext cx="454025" cy="407034"/>
            </a:xfrm>
            <a:custGeom>
              <a:avLst/>
              <a:gdLst/>
              <a:ahLst/>
              <a:cxnLst/>
              <a:rect l="l" t="t" r="r" b="b"/>
              <a:pathLst>
                <a:path w="454025" h="407034">
                  <a:moveTo>
                    <a:pt x="315036" y="0"/>
                  </a:moveTo>
                  <a:lnTo>
                    <a:pt x="138658" y="0"/>
                  </a:lnTo>
                  <a:lnTo>
                    <a:pt x="125504" y="1755"/>
                  </a:lnTo>
                  <a:lnTo>
                    <a:pt x="94932" y="25247"/>
                  </a:lnTo>
                  <a:lnTo>
                    <a:pt x="6743" y="177990"/>
                  </a:lnTo>
                  <a:lnTo>
                    <a:pt x="0" y="203238"/>
                  </a:lnTo>
                  <a:lnTo>
                    <a:pt x="1685" y="216216"/>
                  </a:lnTo>
                  <a:lnTo>
                    <a:pt x="94932" y="381228"/>
                  </a:lnTo>
                  <a:lnTo>
                    <a:pt x="125504" y="404720"/>
                  </a:lnTo>
                  <a:lnTo>
                    <a:pt x="138658" y="406476"/>
                  </a:lnTo>
                  <a:lnTo>
                    <a:pt x="315036" y="406476"/>
                  </a:lnTo>
                  <a:lnTo>
                    <a:pt x="350665" y="391742"/>
                  </a:lnTo>
                  <a:lnTo>
                    <a:pt x="446951" y="228485"/>
                  </a:lnTo>
                  <a:lnTo>
                    <a:pt x="453694" y="203238"/>
                  </a:lnTo>
                  <a:lnTo>
                    <a:pt x="452008" y="190259"/>
                  </a:lnTo>
                  <a:lnTo>
                    <a:pt x="358762" y="25247"/>
                  </a:lnTo>
                  <a:lnTo>
                    <a:pt x="328190" y="1755"/>
                  </a:lnTo>
                  <a:lnTo>
                    <a:pt x="315036"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3" name="object 23"/>
            <p:cNvSpPr/>
            <p:nvPr/>
          </p:nvSpPr>
          <p:spPr>
            <a:xfrm>
              <a:off x="11163046" y="459599"/>
              <a:ext cx="477520" cy="430530"/>
            </a:xfrm>
            <a:custGeom>
              <a:avLst/>
              <a:gdLst/>
              <a:ahLst/>
              <a:cxnLst/>
              <a:rect l="l" t="t" r="r" b="b"/>
              <a:pathLst>
                <a:path w="477520" h="430530">
                  <a:moveTo>
                    <a:pt x="299783" y="302552"/>
                  </a:moveTo>
                  <a:lnTo>
                    <a:pt x="238264" y="302552"/>
                  </a:lnTo>
                  <a:lnTo>
                    <a:pt x="238264" y="317931"/>
                  </a:lnTo>
                  <a:lnTo>
                    <a:pt x="299783" y="317931"/>
                  </a:lnTo>
                  <a:lnTo>
                    <a:pt x="299783" y="302552"/>
                  </a:lnTo>
                  <a:close/>
                </a:path>
                <a:path w="477520" h="430530">
                  <a:moveTo>
                    <a:pt x="299783" y="271805"/>
                  </a:moveTo>
                  <a:lnTo>
                    <a:pt x="269024" y="271805"/>
                  </a:lnTo>
                  <a:lnTo>
                    <a:pt x="269024" y="287185"/>
                  </a:lnTo>
                  <a:lnTo>
                    <a:pt x="299783" y="287185"/>
                  </a:lnTo>
                  <a:lnTo>
                    <a:pt x="299783" y="271805"/>
                  </a:lnTo>
                  <a:close/>
                </a:path>
                <a:path w="477520" h="430530">
                  <a:moveTo>
                    <a:pt x="299783" y="241033"/>
                  </a:moveTo>
                  <a:lnTo>
                    <a:pt x="269024" y="241033"/>
                  </a:lnTo>
                  <a:lnTo>
                    <a:pt x="269024" y="256413"/>
                  </a:lnTo>
                  <a:lnTo>
                    <a:pt x="299783" y="256413"/>
                  </a:lnTo>
                  <a:lnTo>
                    <a:pt x="299783" y="241033"/>
                  </a:lnTo>
                  <a:close/>
                </a:path>
                <a:path w="477520" h="430530">
                  <a:moveTo>
                    <a:pt x="299783" y="210286"/>
                  </a:moveTo>
                  <a:lnTo>
                    <a:pt x="269024" y="210286"/>
                  </a:lnTo>
                  <a:lnTo>
                    <a:pt x="269024" y="225666"/>
                  </a:lnTo>
                  <a:lnTo>
                    <a:pt x="299783" y="225666"/>
                  </a:lnTo>
                  <a:lnTo>
                    <a:pt x="299783" y="210286"/>
                  </a:lnTo>
                  <a:close/>
                </a:path>
                <a:path w="477520" h="430530">
                  <a:moveTo>
                    <a:pt x="299783" y="179527"/>
                  </a:moveTo>
                  <a:lnTo>
                    <a:pt x="253644" y="179527"/>
                  </a:lnTo>
                  <a:lnTo>
                    <a:pt x="253644" y="194906"/>
                  </a:lnTo>
                  <a:lnTo>
                    <a:pt x="299783" y="194906"/>
                  </a:lnTo>
                  <a:lnTo>
                    <a:pt x="299783" y="179527"/>
                  </a:lnTo>
                  <a:close/>
                </a:path>
                <a:path w="477520" h="430530">
                  <a:moveTo>
                    <a:pt x="299783" y="118249"/>
                  </a:moveTo>
                  <a:lnTo>
                    <a:pt x="284403" y="118249"/>
                  </a:lnTo>
                  <a:lnTo>
                    <a:pt x="284403" y="133489"/>
                  </a:lnTo>
                  <a:lnTo>
                    <a:pt x="284403" y="148729"/>
                  </a:lnTo>
                  <a:lnTo>
                    <a:pt x="192125" y="148729"/>
                  </a:lnTo>
                  <a:lnTo>
                    <a:pt x="192125" y="133489"/>
                  </a:lnTo>
                  <a:lnTo>
                    <a:pt x="284403" y="133489"/>
                  </a:lnTo>
                  <a:lnTo>
                    <a:pt x="284403" y="118249"/>
                  </a:lnTo>
                  <a:lnTo>
                    <a:pt x="176745" y="118249"/>
                  </a:lnTo>
                  <a:lnTo>
                    <a:pt x="176745" y="133489"/>
                  </a:lnTo>
                  <a:lnTo>
                    <a:pt x="176745" y="148729"/>
                  </a:lnTo>
                  <a:lnTo>
                    <a:pt x="176745" y="163969"/>
                  </a:lnTo>
                  <a:lnTo>
                    <a:pt x="299783" y="163969"/>
                  </a:lnTo>
                  <a:lnTo>
                    <a:pt x="299783" y="148755"/>
                  </a:lnTo>
                  <a:lnTo>
                    <a:pt x="299783" y="133489"/>
                  </a:lnTo>
                  <a:lnTo>
                    <a:pt x="299783" y="118249"/>
                  </a:lnTo>
                  <a:close/>
                </a:path>
                <a:path w="477520" h="430530">
                  <a:moveTo>
                    <a:pt x="330542" y="87249"/>
                  </a:moveTo>
                  <a:lnTo>
                    <a:pt x="315163" y="87249"/>
                  </a:lnTo>
                  <a:lnTo>
                    <a:pt x="315163" y="102628"/>
                  </a:lnTo>
                  <a:lnTo>
                    <a:pt x="315163" y="333324"/>
                  </a:lnTo>
                  <a:lnTo>
                    <a:pt x="161366" y="333324"/>
                  </a:lnTo>
                  <a:lnTo>
                    <a:pt x="161366" y="313601"/>
                  </a:lnTo>
                  <a:lnTo>
                    <a:pt x="161366" y="298221"/>
                  </a:lnTo>
                  <a:lnTo>
                    <a:pt x="167462" y="292125"/>
                  </a:lnTo>
                  <a:lnTo>
                    <a:pt x="182003" y="294792"/>
                  </a:lnTo>
                  <a:lnTo>
                    <a:pt x="196583" y="293471"/>
                  </a:lnTo>
                  <a:lnTo>
                    <a:pt x="200113" y="292125"/>
                  </a:lnTo>
                  <a:lnTo>
                    <a:pt x="210375" y="288213"/>
                  </a:lnTo>
                  <a:lnTo>
                    <a:pt x="222008" y="279476"/>
                  </a:lnTo>
                  <a:lnTo>
                    <a:pt x="222504" y="279107"/>
                  </a:lnTo>
                  <a:lnTo>
                    <a:pt x="234302" y="261302"/>
                  </a:lnTo>
                  <a:lnTo>
                    <a:pt x="238239" y="241046"/>
                  </a:lnTo>
                  <a:lnTo>
                    <a:pt x="234302" y="220776"/>
                  </a:lnTo>
                  <a:lnTo>
                    <a:pt x="222859" y="203530"/>
                  </a:lnTo>
                  <a:lnTo>
                    <a:pt x="222859" y="241046"/>
                  </a:lnTo>
                  <a:lnTo>
                    <a:pt x="220052" y="255524"/>
                  </a:lnTo>
                  <a:lnTo>
                    <a:pt x="211620" y="268236"/>
                  </a:lnTo>
                  <a:lnTo>
                    <a:pt x="198907" y="276669"/>
                  </a:lnTo>
                  <a:lnTo>
                    <a:pt x="184429" y="279476"/>
                  </a:lnTo>
                  <a:lnTo>
                    <a:pt x="169951" y="276669"/>
                  </a:lnTo>
                  <a:lnTo>
                    <a:pt x="166116" y="274116"/>
                  </a:lnTo>
                  <a:lnTo>
                    <a:pt x="157251" y="268236"/>
                  </a:lnTo>
                  <a:lnTo>
                    <a:pt x="153060" y="261937"/>
                  </a:lnTo>
                  <a:lnTo>
                    <a:pt x="153060" y="284784"/>
                  </a:lnTo>
                  <a:lnTo>
                    <a:pt x="117665" y="320167"/>
                  </a:lnTo>
                  <a:lnTo>
                    <a:pt x="112788" y="320167"/>
                  </a:lnTo>
                  <a:lnTo>
                    <a:pt x="106794" y="314172"/>
                  </a:lnTo>
                  <a:lnTo>
                    <a:pt x="106781" y="309308"/>
                  </a:lnTo>
                  <a:lnTo>
                    <a:pt x="141960" y="274116"/>
                  </a:lnTo>
                  <a:lnTo>
                    <a:pt x="145072" y="278091"/>
                  </a:lnTo>
                  <a:lnTo>
                    <a:pt x="148767" y="281698"/>
                  </a:lnTo>
                  <a:lnTo>
                    <a:pt x="153060" y="284784"/>
                  </a:lnTo>
                  <a:lnTo>
                    <a:pt x="153060" y="261937"/>
                  </a:lnTo>
                  <a:lnTo>
                    <a:pt x="148805" y="255524"/>
                  </a:lnTo>
                  <a:lnTo>
                    <a:pt x="145999" y="241046"/>
                  </a:lnTo>
                  <a:lnTo>
                    <a:pt x="148805" y="226568"/>
                  </a:lnTo>
                  <a:lnTo>
                    <a:pt x="157251" y="213855"/>
                  </a:lnTo>
                  <a:lnTo>
                    <a:pt x="169951" y="205422"/>
                  </a:lnTo>
                  <a:lnTo>
                    <a:pt x="184429" y="202615"/>
                  </a:lnTo>
                  <a:lnTo>
                    <a:pt x="198907" y="205422"/>
                  </a:lnTo>
                  <a:lnTo>
                    <a:pt x="211620" y="213855"/>
                  </a:lnTo>
                  <a:lnTo>
                    <a:pt x="220052" y="226568"/>
                  </a:lnTo>
                  <a:lnTo>
                    <a:pt x="222859" y="241046"/>
                  </a:lnTo>
                  <a:lnTo>
                    <a:pt x="222859" y="203530"/>
                  </a:lnTo>
                  <a:lnTo>
                    <a:pt x="222504" y="202984"/>
                  </a:lnTo>
                  <a:lnTo>
                    <a:pt x="221996" y="202615"/>
                  </a:lnTo>
                  <a:lnTo>
                    <a:pt x="208788" y="193040"/>
                  </a:lnTo>
                  <a:lnTo>
                    <a:pt x="206895" y="192417"/>
                  </a:lnTo>
                  <a:lnTo>
                    <a:pt x="193230" y="187960"/>
                  </a:lnTo>
                  <a:lnTo>
                    <a:pt x="177025" y="187756"/>
                  </a:lnTo>
                  <a:lnTo>
                    <a:pt x="161366" y="192417"/>
                  </a:lnTo>
                  <a:lnTo>
                    <a:pt x="161366" y="102628"/>
                  </a:lnTo>
                  <a:lnTo>
                    <a:pt x="315163" y="102628"/>
                  </a:lnTo>
                  <a:lnTo>
                    <a:pt x="315163" y="87249"/>
                  </a:lnTo>
                  <a:lnTo>
                    <a:pt x="145986" y="87249"/>
                  </a:lnTo>
                  <a:lnTo>
                    <a:pt x="145986" y="203377"/>
                  </a:lnTo>
                  <a:lnTo>
                    <a:pt x="136728" y="216090"/>
                  </a:lnTo>
                  <a:lnTo>
                    <a:pt x="131673" y="230428"/>
                  </a:lnTo>
                  <a:lnTo>
                    <a:pt x="130810" y="245452"/>
                  </a:lnTo>
                  <a:lnTo>
                    <a:pt x="134137" y="260197"/>
                  </a:lnTo>
                  <a:lnTo>
                    <a:pt x="98920" y="295427"/>
                  </a:lnTo>
                  <a:lnTo>
                    <a:pt x="93840" y="303047"/>
                  </a:lnTo>
                  <a:lnTo>
                    <a:pt x="92151" y="311734"/>
                  </a:lnTo>
                  <a:lnTo>
                    <a:pt x="93789" y="320167"/>
                  </a:lnTo>
                  <a:lnTo>
                    <a:pt x="93840" y="320408"/>
                  </a:lnTo>
                  <a:lnTo>
                    <a:pt x="98920" y="328053"/>
                  </a:lnTo>
                  <a:lnTo>
                    <a:pt x="106540" y="333108"/>
                  </a:lnTo>
                  <a:lnTo>
                    <a:pt x="115227" y="334797"/>
                  </a:lnTo>
                  <a:lnTo>
                    <a:pt x="123901" y="333108"/>
                  </a:lnTo>
                  <a:lnTo>
                    <a:pt x="131533" y="328053"/>
                  </a:lnTo>
                  <a:lnTo>
                    <a:pt x="139420" y="320167"/>
                  </a:lnTo>
                  <a:lnTo>
                    <a:pt x="145986" y="313601"/>
                  </a:lnTo>
                  <a:lnTo>
                    <a:pt x="145986" y="348703"/>
                  </a:lnTo>
                  <a:lnTo>
                    <a:pt x="330542" y="348703"/>
                  </a:lnTo>
                  <a:lnTo>
                    <a:pt x="330542" y="333324"/>
                  </a:lnTo>
                  <a:lnTo>
                    <a:pt x="330542" y="102628"/>
                  </a:lnTo>
                  <a:lnTo>
                    <a:pt x="330542" y="87249"/>
                  </a:lnTo>
                  <a:close/>
                </a:path>
                <a:path w="477520" h="430530">
                  <a:moveTo>
                    <a:pt x="477316" y="215023"/>
                  </a:moveTo>
                  <a:lnTo>
                    <a:pt x="475221" y="199034"/>
                  </a:lnTo>
                  <a:lnTo>
                    <a:pt x="468972" y="183883"/>
                  </a:lnTo>
                  <a:lnTo>
                    <a:pt x="453720" y="157467"/>
                  </a:lnTo>
                  <a:lnTo>
                    <a:pt x="453720" y="215023"/>
                  </a:lnTo>
                  <a:lnTo>
                    <a:pt x="452424" y="224980"/>
                  </a:lnTo>
                  <a:lnTo>
                    <a:pt x="360362" y="387121"/>
                  </a:lnTo>
                  <a:lnTo>
                    <a:pt x="326847" y="406476"/>
                  </a:lnTo>
                  <a:lnTo>
                    <a:pt x="150469" y="406476"/>
                  </a:lnTo>
                  <a:lnTo>
                    <a:pt x="116954" y="387121"/>
                  </a:lnTo>
                  <a:lnTo>
                    <a:pt x="28765" y="234378"/>
                  </a:lnTo>
                  <a:lnTo>
                    <a:pt x="23583" y="215023"/>
                  </a:lnTo>
                  <a:lnTo>
                    <a:pt x="24879" y="205079"/>
                  </a:lnTo>
                  <a:lnTo>
                    <a:pt x="116954" y="42926"/>
                  </a:lnTo>
                  <a:lnTo>
                    <a:pt x="150469" y="23571"/>
                  </a:lnTo>
                  <a:lnTo>
                    <a:pt x="326847" y="23571"/>
                  </a:lnTo>
                  <a:lnTo>
                    <a:pt x="360362" y="42926"/>
                  </a:lnTo>
                  <a:lnTo>
                    <a:pt x="448551" y="195668"/>
                  </a:lnTo>
                  <a:lnTo>
                    <a:pt x="453720" y="215023"/>
                  </a:lnTo>
                  <a:lnTo>
                    <a:pt x="453720" y="157467"/>
                  </a:lnTo>
                  <a:lnTo>
                    <a:pt x="380784" y="31140"/>
                  </a:lnTo>
                  <a:lnTo>
                    <a:pt x="374954" y="23571"/>
                  </a:lnTo>
                  <a:lnTo>
                    <a:pt x="370789" y="18148"/>
                  </a:lnTo>
                  <a:lnTo>
                    <a:pt x="357987" y="8356"/>
                  </a:lnTo>
                  <a:lnTo>
                    <a:pt x="343090" y="2159"/>
                  </a:lnTo>
                  <a:lnTo>
                    <a:pt x="326847" y="0"/>
                  </a:lnTo>
                  <a:lnTo>
                    <a:pt x="150469" y="0"/>
                  </a:lnTo>
                  <a:lnTo>
                    <a:pt x="106514" y="18148"/>
                  </a:lnTo>
                  <a:lnTo>
                    <a:pt x="8356" y="183883"/>
                  </a:lnTo>
                  <a:lnTo>
                    <a:pt x="0" y="215023"/>
                  </a:lnTo>
                  <a:lnTo>
                    <a:pt x="2082" y="231013"/>
                  </a:lnTo>
                  <a:lnTo>
                    <a:pt x="96532" y="398907"/>
                  </a:lnTo>
                  <a:lnTo>
                    <a:pt x="134213" y="427901"/>
                  </a:lnTo>
                  <a:lnTo>
                    <a:pt x="150469" y="430047"/>
                  </a:lnTo>
                  <a:lnTo>
                    <a:pt x="326847" y="430047"/>
                  </a:lnTo>
                  <a:lnTo>
                    <a:pt x="343090" y="427901"/>
                  </a:lnTo>
                  <a:lnTo>
                    <a:pt x="357987" y="421716"/>
                  </a:lnTo>
                  <a:lnTo>
                    <a:pt x="370789" y="411911"/>
                  </a:lnTo>
                  <a:lnTo>
                    <a:pt x="374954" y="406476"/>
                  </a:lnTo>
                  <a:lnTo>
                    <a:pt x="380784" y="398907"/>
                  </a:lnTo>
                  <a:lnTo>
                    <a:pt x="468972" y="246164"/>
                  </a:lnTo>
                  <a:lnTo>
                    <a:pt x="475221" y="231013"/>
                  </a:lnTo>
                  <a:lnTo>
                    <a:pt x="477316" y="215023"/>
                  </a:lnTo>
                  <a:close/>
                </a:path>
              </a:pathLst>
            </a:custGeom>
            <a:solidFill>
              <a:srgbClr val="34BBA6"/>
            </a:solidFill>
          </p:spPr>
          <p:txBody>
            <a:bodyPr wrap="square" lIns="0" tIns="0" rIns="0" bIns="0" rtlCol="0"/>
            <a:lstStyle/>
            <a:p>
              <a:endParaRPr sz="1600">
                <a:latin typeface="Grammarsaurus" pitchFamily="2" charset="0"/>
              </a:endParaRPr>
            </a:p>
          </p:txBody>
        </p:sp>
      </p:grpSp>
      <p:sp>
        <p:nvSpPr>
          <p:cNvPr id="24" name="object 24"/>
          <p:cNvSpPr txBox="1"/>
          <p:nvPr/>
        </p:nvSpPr>
        <p:spPr>
          <a:xfrm>
            <a:off x="11147487" y="868655"/>
            <a:ext cx="760730" cy="296876"/>
          </a:xfrm>
          <a:prstGeom prst="rect">
            <a:avLst/>
          </a:prstGeom>
        </p:spPr>
        <p:txBody>
          <a:bodyPr vert="horz" wrap="square" lIns="0" tIns="37465" rIns="0" bIns="0" rtlCol="0">
            <a:spAutoFit/>
          </a:bodyPr>
          <a:lstStyle/>
          <a:p>
            <a:pPr marL="24765" marR="5080" indent="-12700">
              <a:lnSpc>
                <a:spcPts val="1000"/>
              </a:lnSpc>
              <a:spcBef>
                <a:spcPts val="295"/>
              </a:spcBef>
            </a:pPr>
            <a:r>
              <a:rPr sz="900" b="1" dirty="0">
                <a:solidFill>
                  <a:srgbClr val="28BDA7"/>
                </a:solidFill>
                <a:latin typeface="Grammarsaurus" pitchFamily="2" charset="0"/>
                <a:cs typeface="Arial"/>
              </a:rPr>
              <a:t>Studying evidence</a:t>
            </a:r>
            <a:endParaRPr sz="900" dirty="0">
              <a:latin typeface="Grammarsaurus" pitchFamily="2" charset="0"/>
              <a:cs typeface="Arial"/>
            </a:endParaRPr>
          </a:p>
        </p:txBody>
      </p:sp>
      <p:sp>
        <p:nvSpPr>
          <p:cNvPr id="26" name="object 34">
            <a:extLst>
              <a:ext uri="{FF2B5EF4-FFF2-40B4-BE49-F238E27FC236}">
                <a16:creationId xmlns:a16="http://schemas.microsoft.com/office/drawing/2014/main" id="{D593C236-6EDD-056C-0552-0D447A7227C2}"/>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58" y="156744"/>
                </a:lnTo>
                <a:lnTo>
                  <a:pt x="18677" y="205804"/>
                </a:lnTo>
                <a:lnTo>
                  <a:pt x="32973" y="253724"/>
                </a:lnTo>
                <a:lnTo>
                  <a:pt x="51160" y="300283"/>
                </a:lnTo>
                <a:lnTo>
                  <a:pt x="73151" y="345257"/>
                </a:lnTo>
                <a:lnTo>
                  <a:pt x="98861" y="388427"/>
                </a:lnTo>
                <a:lnTo>
                  <a:pt x="128201" y="429568"/>
                </a:lnTo>
                <a:lnTo>
                  <a:pt x="161086" y="468461"/>
                </a:lnTo>
                <a:lnTo>
                  <a:pt x="196805" y="504310"/>
                </a:lnTo>
                <a:lnTo>
                  <a:pt x="235077" y="536950"/>
                </a:lnTo>
                <a:lnTo>
                  <a:pt x="275690" y="566274"/>
                </a:lnTo>
                <a:lnTo>
                  <a:pt x="318432" y="592175"/>
                </a:lnTo>
                <a:lnTo>
                  <a:pt x="363089" y="614547"/>
                </a:lnTo>
                <a:lnTo>
                  <a:pt x="409448" y="633283"/>
                </a:lnTo>
                <a:lnTo>
                  <a:pt x="457298" y="648276"/>
                </a:lnTo>
                <a:lnTo>
                  <a:pt x="506424"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770432" y="4957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11</a:t>
            </a:r>
            <a:endParaRPr sz="2400" dirty="0">
              <a:latin typeface="Grammarsaurus" pitchFamily="2" charset="0"/>
              <a:cs typeface="Arial"/>
            </a:endParaRPr>
          </a:p>
        </p:txBody>
      </p:sp>
      <p:grpSp>
        <p:nvGrpSpPr>
          <p:cNvPr id="4" name="object 4"/>
          <p:cNvGrpSpPr/>
          <p:nvPr/>
        </p:nvGrpSpPr>
        <p:grpSpPr>
          <a:xfrm>
            <a:off x="4364504" y="167650"/>
            <a:ext cx="3463290" cy="6584315"/>
            <a:chOff x="4364504" y="167650"/>
            <a:chExt cx="3463290" cy="6584315"/>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4370854" y="174000"/>
              <a:ext cx="3450590" cy="742950"/>
            </a:xfrm>
            <a:custGeom>
              <a:avLst/>
              <a:gdLst/>
              <a:ahLst/>
              <a:cxnLst/>
              <a:rect l="l" t="t" r="r" b="b"/>
              <a:pathLst>
                <a:path w="3450590" h="742950">
                  <a:moveTo>
                    <a:pt x="3408413" y="0"/>
                  </a:moveTo>
                  <a:lnTo>
                    <a:pt x="41871" y="0"/>
                  </a:lnTo>
                  <a:lnTo>
                    <a:pt x="25615" y="3304"/>
                  </a:lnTo>
                  <a:lnTo>
                    <a:pt x="12301" y="12303"/>
                  </a:lnTo>
                  <a:lnTo>
                    <a:pt x="3304" y="25621"/>
                  </a:lnTo>
                  <a:lnTo>
                    <a:pt x="0" y="41884"/>
                  </a:lnTo>
                  <a:lnTo>
                    <a:pt x="0" y="700557"/>
                  </a:lnTo>
                  <a:lnTo>
                    <a:pt x="3304" y="716820"/>
                  </a:lnTo>
                  <a:lnTo>
                    <a:pt x="12301" y="730138"/>
                  </a:lnTo>
                  <a:lnTo>
                    <a:pt x="25615" y="739137"/>
                  </a:lnTo>
                  <a:lnTo>
                    <a:pt x="41871" y="742442"/>
                  </a:lnTo>
                  <a:lnTo>
                    <a:pt x="3408413" y="742442"/>
                  </a:lnTo>
                  <a:lnTo>
                    <a:pt x="3424676" y="739137"/>
                  </a:lnTo>
                  <a:lnTo>
                    <a:pt x="3437994" y="730138"/>
                  </a:lnTo>
                  <a:lnTo>
                    <a:pt x="3446993" y="716820"/>
                  </a:lnTo>
                  <a:lnTo>
                    <a:pt x="3450297" y="700557"/>
                  </a:lnTo>
                  <a:lnTo>
                    <a:pt x="3450297" y="41884"/>
                  </a:lnTo>
                  <a:lnTo>
                    <a:pt x="3446993" y="25621"/>
                  </a:lnTo>
                  <a:lnTo>
                    <a:pt x="3437994" y="12303"/>
                  </a:lnTo>
                  <a:lnTo>
                    <a:pt x="3424676" y="3304"/>
                  </a:lnTo>
                  <a:lnTo>
                    <a:pt x="3408413"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370854" y="174000"/>
              <a:ext cx="3450590" cy="742950"/>
            </a:xfrm>
            <a:custGeom>
              <a:avLst/>
              <a:gdLst/>
              <a:ahLst/>
              <a:cxnLst/>
              <a:rect l="l" t="t" r="r" b="b"/>
              <a:pathLst>
                <a:path w="3450590" h="742950">
                  <a:moveTo>
                    <a:pt x="3408413" y="742442"/>
                  </a:moveTo>
                  <a:lnTo>
                    <a:pt x="41871" y="742442"/>
                  </a:lnTo>
                  <a:lnTo>
                    <a:pt x="25615" y="739137"/>
                  </a:lnTo>
                  <a:lnTo>
                    <a:pt x="12301" y="730138"/>
                  </a:lnTo>
                  <a:lnTo>
                    <a:pt x="3304" y="716820"/>
                  </a:lnTo>
                  <a:lnTo>
                    <a:pt x="0" y="700557"/>
                  </a:lnTo>
                  <a:lnTo>
                    <a:pt x="0" y="41884"/>
                  </a:lnTo>
                  <a:lnTo>
                    <a:pt x="3304" y="25621"/>
                  </a:lnTo>
                  <a:lnTo>
                    <a:pt x="12301" y="12303"/>
                  </a:lnTo>
                  <a:lnTo>
                    <a:pt x="25615" y="3304"/>
                  </a:lnTo>
                  <a:lnTo>
                    <a:pt x="41871" y="0"/>
                  </a:lnTo>
                  <a:lnTo>
                    <a:pt x="3408413" y="0"/>
                  </a:lnTo>
                  <a:lnTo>
                    <a:pt x="3424676" y="3304"/>
                  </a:lnTo>
                  <a:lnTo>
                    <a:pt x="3437994" y="12303"/>
                  </a:lnTo>
                  <a:lnTo>
                    <a:pt x="3446993" y="25621"/>
                  </a:lnTo>
                  <a:lnTo>
                    <a:pt x="3450297" y="41884"/>
                  </a:lnTo>
                  <a:lnTo>
                    <a:pt x="3450297" y="700557"/>
                  </a:lnTo>
                  <a:lnTo>
                    <a:pt x="3446993" y="716820"/>
                  </a:lnTo>
                  <a:lnTo>
                    <a:pt x="3437994" y="730138"/>
                  </a:lnTo>
                  <a:lnTo>
                    <a:pt x="3424676" y="739137"/>
                  </a:lnTo>
                  <a:lnTo>
                    <a:pt x="3408413"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2436530" y="249004"/>
            <a:ext cx="7318939" cy="589280"/>
          </a:xfrm>
          <a:prstGeom prst="rect">
            <a:avLst/>
          </a:prstGeom>
        </p:spPr>
        <p:txBody>
          <a:bodyPr vert="horz" wrap="square" lIns="0" tIns="12700" rIns="0" bIns="0" rtlCol="0">
            <a:spAutoFit/>
          </a:bodyPr>
          <a:lstStyle/>
          <a:p>
            <a:pPr marL="2306638" indent="-2297113" algn="ctr">
              <a:lnSpc>
                <a:spcPct val="100000"/>
              </a:lnSpc>
              <a:spcBef>
                <a:spcPts val="100"/>
              </a:spcBef>
            </a:pPr>
            <a:r>
              <a:rPr sz="3600" dirty="0">
                <a:latin typeface="Grammarsaurus" pitchFamily="2" charset="0"/>
              </a:rPr>
              <a:t>Let’s discuss</a:t>
            </a:r>
          </a:p>
        </p:txBody>
      </p:sp>
      <p:sp>
        <p:nvSpPr>
          <p:cNvPr id="11" name="object 11"/>
          <p:cNvSpPr txBox="1"/>
          <p:nvPr/>
        </p:nvSpPr>
        <p:spPr>
          <a:xfrm>
            <a:off x="775046" y="1622982"/>
            <a:ext cx="10133518" cy="3611758"/>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231F20"/>
                </a:solidFill>
                <a:latin typeface="Grammarsaurus" pitchFamily="2" charset="0"/>
                <a:cs typeface="Arial MT"/>
              </a:rPr>
              <a:t>Let’s look at this image and discuss the following questions as a class.</a:t>
            </a:r>
            <a:endParaRPr sz="2000" dirty="0">
              <a:latin typeface="Grammarsaurus" pitchFamily="2" charset="0"/>
              <a:cs typeface="Arial MT"/>
            </a:endParaRPr>
          </a:p>
          <a:p>
            <a:pPr>
              <a:lnSpc>
                <a:spcPct val="100000"/>
              </a:lnSpc>
              <a:spcBef>
                <a:spcPts val="425"/>
              </a:spcBef>
            </a:pPr>
            <a:endParaRPr sz="2000" dirty="0">
              <a:latin typeface="Grammarsaurus" pitchFamily="2" charset="0"/>
              <a:cs typeface="Arial MT"/>
            </a:endParaRPr>
          </a:p>
          <a:p>
            <a:pPr marL="12700">
              <a:lnSpc>
                <a:spcPct val="100000"/>
              </a:lnSpc>
              <a:spcBef>
                <a:spcPts val="5"/>
              </a:spcBef>
            </a:pPr>
            <a:r>
              <a:rPr sz="2000" b="1" dirty="0">
                <a:solidFill>
                  <a:srgbClr val="231F20"/>
                </a:solidFill>
                <a:latin typeface="Grammarsaurus" pitchFamily="2" charset="0"/>
                <a:cs typeface="Arial"/>
              </a:rPr>
              <a:t>What can you see (evidence)?</a:t>
            </a:r>
            <a:endParaRPr sz="2000" dirty="0">
              <a:latin typeface="Grammarsaurus" pitchFamily="2" charset="0"/>
              <a:cs typeface="Arial"/>
            </a:endParaRPr>
          </a:p>
          <a:p>
            <a:pPr marL="12700" marR="5080">
              <a:lnSpc>
                <a:spcPct val="106100"/>
              </a:lnSpc>
            </a:pPr>
            <a:r>
              <a:rPr sz="2000" b="1" dirty="0">
                <a:solidFill>
                  <a:srgbClr val="231F20"/>
                </a:solidFill>
                <a:latin typeface="Grammarsaurus" pitchFamily="2" charset="0"/>
                <a:cs typeface="Arial"/>
              </a:rPr>
              <a:t>What does this tell us about crime and punishment in the Anglo-Saxon period (interpretation)?</a:t>
            </a:r>
            <a:endParaRPr sz="2000" dirty="0">
              <a:latin typeface="Grammarsaurus" pitchFamily="2" charset="0"/>
              <a:cs typeface="Arial"/>
            </a:endParaRPr>
          </a:p>
          <a:p>
            <a:pPr marL="12700" marR="4145915">
              <a:lnSpc>
                <a:spcPct val="212100"/>
              </a:lnSpc>
            </a:pPr>
            <a:r>
              <a:rPr sz="2000" dirty="0">
                <a:solidFill>
                  <a:srgbClr val="231F20"/>
                </a:solidFill>
                <a:latin typeface="Grammarsaurus" pitchFamily="2" charset="0"/>
                <a:cs typeface="Arial MT"/>
              </a:rPr>
              <a:t>Be ready to </a:t>
            </a:r>
            <a:r>
              <a:rPr sz="2000" b="1" dirty="0">
                <a:solidFill>
                  <a:srgbClr val="231F20"/>
                </a:solidFill>
                <a:latin typeface="Grammarsaurus" pitchFamily="2" charset="0"/>
                <a:cs typeface="Arial"/>
              </a:rPr>
              <a:t>share your feedback </a:t>
            </a:r>
            <a:r>
              <a:rPr sz="2000" dirty="0">
                <a:solidFill>
                  <a:srgbClr val="231F20"/>
                </a:solidFill>
                <a:latin typeface="Grammarsaurus" pitchFamily="2" charset="0"/>
                <a:cs typeface="Arial MT"/>
              </a:rPr>
              <a:t>with the class. Use the following sentence starters to help you.</a:t>
            </a:r>
            <a:endParaRPr sz="2000" dirty="0">
              <a:latin typeface="Grammarsaurus" pitchFamily="2" charset="0"/>
              <a:cs typeface="Arial MT"/>
            </a:endParaRPr>
          </a:p>
          <a:p>
            <a:pPr marL="12700">
              <a:lnSpc>
                <a:spcPct val="100000"/>
              </a:lnSpc>
              <a:spcBef>
                <a:spcPts val="155"/>
              </a:spcBef>
            </a:pPr>
            <a:r>
              <a:rPr sz="2000" b="1" dirty="0">
                <a:solidFill>
                  <a:srgbClr val="231F20"/>
                </a:solidFill>
                <a:latin typeface="Grammarsaurus" pitchFamily="2" charset="0"/>
                <a:cs typeface="Arial"/>
              </a:rPr>
              <a:t>“I can see…”</a:t>
            </a:r>
            <a:endParaRPr sz="2000" dirty="0">
              <a:latin typeface="Grammarsaurus" pitchFamily="2" charset="0"/>
              <a:cs typeface="Arial"/>
            </a:endParaRPr>
          </a:p>
          <a:p>
            <a:pPr marL="12700">
              <a:lnSpc>
                <a:spcPct val="100000"/>
              </a:lnSpc>
              <a:spcBef>
                <a:spcPts val="165"/>
              </a:spcBef>
            </a:pPr>
            <a:r>
              <a:rPr sz="2000" b="1" dirty="0">
                <a:solidFill>
                  <a:srgbClr val="231F20"/>
                </a:solidFill>
                <a:latin typeface="Grammarsaurus" pitchFamily="2" charset="0"/>
                <a:cs typeface="Arial"/>
              </a:rPr>
              <a:t>“This tells us that in the Anglo-Saxon period…”</a:t>
            </a:r>
            <a:endParaRPr sz="2000" dirty="0">
              <a:latin typeface="Grammarsaurus" pitchFamily="2" charset="0"/>
              <a:cs typeface="Arial"/>
            </a:endParaRPr>
          </a:p>
        </p:txBody>
      </p:sp>
      <p:grpSp>
        <p:nvGrpSpPr>
          <p:cNvPr id="12" name="object 12"/>
          <p:cNvGrpSpPr/>
          <p:nvPr/>
        </p:nvGrpSpPr>
        <p:grpSpPr>
          <a:xfrm>
            <a:off x="10291793" y="459599"/>
            <a:ext cx="477520" cy="430530"/>
            <a:chOff x="10291793" y="459599"/>
            <a:chExt cx="477520" cy="430530"/>
          </a:xfrm>
        </p:grpSpPr>
        <p:sp>
          <p:nvSpPr>
            <p:cNvPr id="13" name="object 13"/>
            <p:cNvSpPr/>
            <p:nvPr/>
          </p:nvSpPr>
          <p:spPr>
            <a:xfrm>
              <a:off x="10291793" y="459599"/>
              <a:ext cx="477520" cy="430530"/>
            </a:xfrm>
            <a:custGeom>
              <a:avLst/>
              <a:gdLst/>
              <a:ahLst/>
              <a:cxnLst/>
              <a:rect l="l" t="t" r="r" b="b"/>
              <a:pathLst>
                <a:path w="477520" h="430530">
                  <a:moveTo>
                    <a:pt x="326844" y="0"/>
                  </a:moveTo>
                  <a:lnTo>
                    <a:pt x="150466" y="0"/>
                  </a:lnTo>
                  <a:lnTo>
                    <a:pt x="134216" y="2156"/>
                  </a:lnTo>
                  <a:lnTo>
                    <a:pt x="96529" y="31140"/>
                  </a:lnTo>
                  <a:lnTo>
                    <a:pt x="8353" y="183883"/>
                  </a:lnTo>
                  <a:lnTo>
                    <a:pt x="0" y="215023"/>
                  </a:lnTo>
                  <a:lnTo>
                    <a:pt x="2088" y="231014"/>
                  </a:lnTo>
                  <a:lnTo>
                    <a:pt x="96529" y="398907"/>
                  </a:lnTo>
                  <a:lnTo>
                    <a:pt x="134216" y="427890"/>
                  </a:lnTo>
                  <a:lnTo>
                    <a:pt x="150466" y="430047"/>
                  </a:lnTo>
                  <a:lnTo>
                    <a:pt x="326844" y="430047"/>
                  </a:lnTo>
                  <a:lnTo>
                    <a:pt x="370788" y="411900"/>
                  </a:lnTo>
                  <a:lnTo>
                    <a:pt x="468969" y="246164"/>
                  </a:lnTo>
                  <a:lnTo>
                    <a:pt x="477313" y="215023"/>
                  </a:lnTo>
                  <a:lnTo>
                    <a:pt x="475227" y="199033"/>
                  </a:lnTo>
                  <a:lnTo>
                    <a:pt x="380780" y="31140"/>
                  </a:lnTo>
                  <a:lnTo>
                    <a:pt x="343094" y="2156"/>
                  </a:lnTo>
                  <a:lnTo>
                    <a:pt x="326844" y="0"/>
                  </a:lnTo>
                  <a:close/>
                </a:path>
              </a:pathLst>
            </a:custGeom>
            <a:solidFill>
              <a:srgbClr val="34BBA6"/>
            </a:solidFill>
          </p:spPr>
          <p:txBody>
            <a:bodyPr wrap="square" lIns="0" tIns="0" rIns="0" bIns="0" rtlCol="0"/>
            <a:lstStyle/>
            <a:p>
              <a:endParaRPr sz="1600">
                <a:latin typeface="Grammarsaurus" pitchFamily="2" charset="0"/>
              </a:endParaRPr>
            </a:p>
          </p:txBody>
        </p:sp>
        <p:pic>
          <p:nvPicPr>
            <p:cNvPr id="14" name="object 14"/>
            <p:cNvPicPr/>
            <p:nvPr/>
          </p:nvPicPr>
          <p:blipFill>
            <a:blip r:embed="rId3" cstate="print"/>
            <a:stretch>
              <a:fillRect/>
            </a:stretch>
          </p:blipFill>
          <p:spPr>
            <a:xfrm>
              <a:off x="10503566" y="570033"/>
              <a:ext cx="117208" cy="150710"/>
            </a:xfrm>
            <a:prstGeom prst="rect">
              <a:avLst/>
            </a:prstGeom>
          </p:spPr>
        </p:pic>
        <p:sp>
          <p:nvSpPr>
            <p:cNvPr id="15" name="object 15"/>
            <p:cNvSpPr/>
            <p:nvPr/>
          </p:nvSpPr>
          <p:spPr>
            <a:xfrm>
              <a:off x="10386291" y="536522"/>
              <a:ext cx="285115" cy="285115"/>
            </a:xfrm>
            <a:custGeom>
              <a:avLst/>
              <a:gdLst/>
              <a:ahLst/>
              <a:cxnLst/>
              <a:rect l="l" t="t" r="r" b="b"/>
              <a:pathLst>
                <a:path w="285115" h="285115">
                  <a:moveTo>
                    <a:pt x="73304" y="175958"/>
                  </a:moveTo>
                  <a:lnTo>
                    <a:pt x="0" y="249250"/>
                  </a:lnTo>
                  <a:lnTo>
                    <a:pt x="35496" y="284733"/>
                  </a:lnTo>
                  <a:lnTo>
                    <a:pt x="59080" y="261150"/>
                  </a:lnTo>
                  <a:lnTo>
                    <a:pt x="35496" y="261150"/>
                  </a:lnTo>
                  <a:lnTo>
                    <a:pt x="23596" y="249250"/>
                  </a:lnTo>
                  <a:lnTo>
                    <a:pt x="73253" y="199605"/>
                  </a:lnTo>
                  <a:lnTo>
                    <a:pt x="96939" y="199605"/>
                  </a:lnTo>
                  <a:lnTo>
                    <a:pt x="105067" y="191477"/>
                  </a:lnTo>
                  <a:lnTo>
                    <a:pt x="136617" y="191477"/>
                  </a:lnTo>
                  <a:lnTo>
                    <a:pt x="131178" y="187807"/>
                  </a:lnTo>
                  <a:lnTo>
                    <a:pt x="85140" y="187807"/>
                  </a:lnTo>
                  <a:lnTo>
                    <a:pt x="73304" y="175958"/>
                  </a:lnTo>
                  <a:close/>
                </a:path>
                <a:path w="285115" h="285115">
                  <a:moveTo>
                    <a:pt x="96939" y="199605"/>
                  </a:moveTo>
                  <a:lnTo>
                    <a:pt x="73355" y="199605"/>
                  </a:lnTo>
                  <a:lnTo>
                    <a:pt x="85191" y="211442"/>
                  </a:lnTo>
                  <a:lnTo>
                    <a:pt x="35496" y="261150"/>
                  </a:lnTo>
                  <a:lnTo>
                    <a:pt x="59080" y="261150"/>
                  </a:lnTo>
                  <a:lnTo>
                    <a:pt x="108788" y="211442"/>
                  </a:lnTo>
                  <a:lnTo>
                    <a:pt x="96939" y="199605"/>
                  </a:lnTo>
                  <a:close/>
                </a:path>
                <a:path w="285115" h="285115">
                  <a:moveTo>
                    <a:pt x="136617" y="191477"/>
                  </a:moveTo>
                  <a:lnTo>
                    <a:pt x="105067" y="191477"/>
                  </a:lnTo>
                  <a:lnTo>
                    <a:pt x="120370" y="202475"/>
                  </a:lnTo>
                  <a:lnTo>
                    <a:pt x="137488" y="210732"/>
                  </a:lnTo>
                  <a:lnTo>
                    <a:pt x="156100" y="215925"/>
                  </a:lnTo>
                  <a:lnTo>
                    <a:pt x="175882" y="217728"/>
                  </a:lnTo>
                  <a:lnTo>
                    <a:pt x="218213" y="209159"/>
                  </a:lnTo>
                  <a:lnTo>
                    <a:pt x="230243" y="201040"/>
                  </a:lnTo>
                  <a:lnTo>
                    <a:pt x="175882" y="201040"/>
                  </a:lnTo>
                  <a:lnTo>
                    <a:pt x="140037" y="193785"/>
                  </a:lnTo>
                  <a:lnTo>
                    <a:pt x="136617" y="191477"/>
                  </a:lnTo>
                  <a:close/>
                </a:path>
                <a:path w="285115" h="285115">
                  <a:moveTo>
                    <a:pt x="230247" y="16687"/>
                  </a:moveTo>
                  <a:lnTo>
                    <a:pt x="175882" y="16687"/>
                  </a:lnTo>
                  <a:lnTo>
                    <a:pt x="211726" y="23943"/>
                  </a:lnTo>
                  <a:lnTo>
                    <a:pt x="241030" y="43716"/>
                  </a:lnTo>
                  <a:lnTo>
                    <a:pt x="260803" y="73019"/>
                  </a:lnTo>
                  <a:lnTo>
                    <a:pt x="268058" y="108864"/>
                  </a:lnTo>
                  <a:lnTo>
                    <a:pt x="260803" y="144708"/>
                  </a:lnTo>
                  <a:lnTo>
                    <a:pt x="241030" y="174012"/>
                  </a:lnTo>
                  <a:lnTo>
                    <a:pt x="211726" y="193785"/>
                  </a:lnTo>
                  <a:lnTo>
                    <a:pt x="175882" y="201040"/>
                  </a:lnTo>
                  <a:lnTo>
                    <a:pt x="230243" y="201040"/>
                  </a:lnTo>
                  <a:lnTo>
                    <a:pt x="252822" y="185804"/>
                  </a:lnTo>
                  <a:lnTo>
                    <a:pt x="276176" y="151195"/>
                  </a:lnTo>
                  <a:lnTo>
                    <a:pt x="284746" y="108864"/>
                  </a:lnTo>
                  <a:lnTo>
                    <a:pt x="276176" y="66527"/>
                  </a:lnTo>
                  <a:lnTo>
                    <a:pt x="252822" y="31919"/>
                  </a:lnTo>
                  <a:lnTo>
                    <a:pt x="230247" y="16687"/>
                  </a:lnTo>
                  <a:close/>
                </a:path>
                <a:path w="285115" h="285115">
                  <a:moveTo>
                    <a:pt x="175882" y="0"/>
                  </a:moveTo>
                  <a:lnTo>
                    <a:pt x="133551" y="8567"/>
                  </a:lnTo>
                  <a:lnTo>
                    <a:pt x="98942" y="31919"/>
                  </a:lnTo>
                  <a:lnTo>
                    <a:pt x="75587" y="66527"/>
                  </a:lnTo>
                  <a:lnTo>
                    <a:pt x="67017" y="108864"/>
                  </a:lnTo>
                  <a:lnTo>
                    <a:pt x="68819" y="128646"/>
                  </a:lnTo>
                  <a:lnTo>
                    <a:pt x="74009" y="147258"/>
                  </a:lnTo>
                  <a:lnTo>
                    <a:pt x="82266" y="164376"/>
                  </a:lnTo>
                  <a:lnTo>
                    <a:pt x="93268" y="179679"/>
                  </a:lnTo>
                  <a:lnTo>
                    <a:pt x="85140" y="187807"/>
                  </a:lnTo>
                  <a:lnTo>
                    <a:pt x="131178" y="187807"/>
                  </a:lnTo>
                  <a:lnTo>
                    <a:pt x="110734" y="174012"/>
                  </a:lnTo>
                  <a:lnTo>
                    <a:pt x="90960" y="144708"/>
                  </a:lnTo>
                  <a:lnTo>
                    <a:pt x="83705" y="108864"/>
                  </a:lnTo>
                  <a:lnTo>
                    <a:pt x="90960" y="73019"/>
                  </a:lnTo>
                  <a:lnTo>
                    <a:pt x="110734" y="43716"/>
                  </a:lnTo>
                  <a:lnTo>
                    <a:pt x="140037" y="23943"/>
                  </a:lnTo>
                  <a:lnTo>
                    <a:pt x="175882" y="16687"/>
                  </a:lnTo>
                  <a:lnTo>
                    <a:pt x="230247" y="16687"/>
                  </a:lnTo>
                  <a:lnTo>
                    <a:pt x="218213" y="8567"/>
                  </a:lnTo>
                  <a:lnTo>
                    <a:pt x="175882" y="0"/>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16" name="object 16"/>
          <p:cNvSpPr txBox="1"/>
          <p:nvPr/>
        </p:nvSpPr>
        <p:spPr>
          <a:xfrm>
            <a:off x="10147834" y="868655"/>
            <a:ext cx="760730" cy="296876"/>
          </a:xfrm>
          <a:prstGeom prst="rect">
            <a:avLst/>
          </a:prstGeom>
        </p:spPr>
        <p:txBody>
          <a:bodyPr vert="horz" wrap="square" lIns="0" tIns="37465" rIns="0" bIns="0" rtlCol="0">
            <a:spAutoFit/>
          </a:bodyPr>
          <a:lstStyle/>
          <a:p>
            <a:pPr marL="12700" marR="5080" indent="17780">
              <a:lnSpc>
                <a:spcPts val="1000"/>
              </a:lnSpc>
              <a:spcBef>
                <a:spcPts val="295"/>
              </a:spcBef>
            </a:pPr>
            <a:r>
              <a:rPr sz="900" b="1" dirty="0">
                <a:solidFill>
                  <a:srgbClr val="28BDA7"/>
                </a:solidFill>
                <a:latin typeface="Grammarsaurus" pitchFamily="2" charset="0"/>
                <a:cs typeface="Arial"/>
              </a:rPr>
              <a:t>Evidence and interpretation</a:t>
            </a:r>
            <a:endParaRPr sz="900">
              <a:latin typeface="Grammarsaurus" pitchFamily="2" charset="0"/>
              <a:cs typeface="Arial"/>
            </a:endParaRPr>
          </a:p>
        </p:txBody>
      </p:sp>
      <p:grpSp>
        <p:nvGrpSpPr>
          <p:cNvPr id="17" name="object 17"/>
          <p:cNvGrpSpPr/>
          <p:nvPr/>
        </p:nvGrpSpPr>
        <p:grpSpPr>
          <a:xfrm>
            <a:off x="11163050" y="459599"/>
            <a:ext cx="477520" cy="430530"/>
            <a:chOff x="11163050" y="459599"/>
            <a:chExt cx="477520" cy="430530"/>
          </a:xfrm>
        </p:grpSpPr>
        <p:sp>
          <p:nvSpPr>
            <p:cNvPr id="18" name="object 18"/>
            <p:cNvSpPr/>
            <p:nvPr/>
          </p:nvSpPr>
          <p:spPr>
            <a:xfrm>
              <a:off x="11174862" y="471385"/>
              <a:ext cx="454025" cy="407034"/>
            </a:xfrm>
            <a:custGeom>
              <a:avLst/>
              <a:gdLst/>
              <a:ahLst/>
              <a:cxnLst/>
              <a:rect l="l" t="t" r="r" b="b"/>
              <a:pathLst>
                <a:path w="454025" h="407034">
                  <a:moveTo>
                    <a:pt x="315036" y="0"/>
                  </a:moveTo>
                  <a:lnTo>
                    <a:pt x="138658" y="0"/>
                  </a:lnTo>
                  <a:lnTo>
                    <a:pt x="125504" y="1755"/>
                  </a:lnTo>
                  <a:lnTo>
                    <a:pt x="94932" y="25247"/>
                  </a:lnTo>
                  <a:lnTo>
                    <a:pt x="6743" y="177990"/>
                  </a:lnTo>
                  <a:lnTo>
                    <a:pt x="0" y="203238"/>
                  </a:lnTo>
                  <a:lnTo>
                    <a:pt x="1685" y="216216"/>
                  </a:lnTo>
                  <a:lnTo>
                    <a:pt x="94932" y="381228"/>
                  </a:lnTo>
                  <a:lnTo>
                    <a:pt x="125504" y="404720"/>
                  </a:lnTo>
                  <a:lnTo>
                    <a:pt x="138658" y="406476"/>
                  </a:lnTo>
                  <a:lnTo>
                    <a:pt x="315036" y="406476"/>
                  </a:lnTo>
                  <a:lnTo>
                    <a:pt x="350665" y="391742"/>
                  </a:lnTo>
                  <a:lnTo>
                    <a:pt x="446951" y="228485"/>
                  </a:lnTo>
                  <a:lnTo>
                    <a:pt x="453694" y="203238"/>
                  </a:lnTo>
                  <a:lnTo>
                    <a:pt x="452008" y="190259"/>
                  </a:lnTo>
                  <a:lnTo>
                    <a:pt x="358762" y="25247"/>
                  </a:lnTo>
                  <a:lnTo>
                    <a:pt x="328190" y="1755"/>
                  </a:lnTo>
                  <a:lnTo>
                    <a:pt x="315036"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9" name="object 19"/>
            <p:cNvSpPr/>
            <p:nvPr/>
          </p:nvSpPr>
          <p:spPr>
            <a:xfrm>
              <a:off x="11163046" y="459599"/>
              <a:ext cx="477520" cy="430530"/>
            </a:xfrm>
            <a:custGeom>
              <a:avLst/>
              <a:gdLst/>
              <a:ahLst/>
              <a:cxnLst/>
              <a:rect l="l" t="t" r="r" b="b"/>
              <a:pathLst>
                <a:path w="477520" h="430530">
                  <a:moveTo>
                    <a:pt x="299783" y="302552"/>
                  </a:moveTo>
                  <a:lnTo>
                    <a:pt x="238264" y="302552"/>
                  </a:lnTo>
                  <a:lnTo>
                    <a:pt x="238264" y="317931"/>
                  </a:lnTo>
                  <a:lnTo>
                    <a:pt x="299783" y="317931"/>
                  </a:lnTo>
                  <a:lnTo>
                    <a:pt x="299783" y="302552"/>
                  </a:lnTo>
                  <a:close/>
                </a:path>
                <a:path w="477520" h="430530">
                  <a:moveTo>
                    <a:pt x="299783" y="271805"/>
                  </a:moveTo>
                  <a:lnTo>
                    <a:pt x="269024" y="271805"/>
                  </a:lnTo>
                  <a:lnTo>
                    <a:pt x="269024" y="287185"/>
                  </a:lnTo>
                  <a:lnTo>
                    <a:pt x="299783" y="287185"/>
                  </a:lnTo>
                  <a:lnTo>
                    <a:pt x="299783" y="271805"/>
                  </a:lnTo>
                  <a:close/>
                </a:path>
                <a:path w="477520" h="430530">
                  <a:moveTo>
                    <a:pt x="299783" y="241033"/>
                  </a:moveTo>
                  <a:lnTo>
                    <a:pt x="269024" y="241033"/>
                  </a:lnTo>
                  <a:lnTo>
                    <a:pt x="269024" y="256413"/>
                  </a:lnTo>
                  <a:lnTo>
                    <a:pt x="299783" y="256413"/>
                  </a:lnTo>
                  <a:lnTo>
                    <a:pt x="299783" y="241033"/>
                  </a:lnTo>
                  <a:close/>
                </a:path>
                <a:path w="477520" h="430530">
                  <a:moveTo>
                    <a:pt x="299783" y="210286"/>
                  </a:moveTo>
                  <a:lnTo>
                    <a:pt x="269024" y="210286"/>
                  </a:lnTo>
                  <a:lnTo>
                    <a:pt x="269024" y="225666"/>
                  </a:lnTo>
                  <a:lnTo>
                    <a:pt x="299783" y="225666"/>
                  </a:lnTo>
                  <a:lnTo>
                    <a:pt x="299783" y="210286"/>
                  </a:lnTo>
                  <a:close/>
                </a:path>
                <a:path w="477520" h="430530">
                  <a:moveTo>
                    <a:pt x="299783" y="179527"/>
                  </a:moveTo>
                  <a:lnTo>
                    <a:pt x="253644" y="179527"/>
                  </a:lnTo>
                  <a:lnTo>
                    <a:pt x="253644" y="194906"/>
                  </a:lnTo>
                  <a:lnTo>
                    <a:pt x="299783" y="194906"/>
                  </a:lnTo>
                  <a:lnTo>
                    <a:pt x="299783" y="179527"/>
                  </a:lnTo>
                  <a:close/>
                </a:path>
                <a:path w="477520" h="430530">
                  <a:moveTo>
                    <a:pt x="299783" y="118249"/>
                  </a:moveTo>
                  <a:lnTo>
                    <a:pt x="284403" y="118249"/>
                  </a:lnTo>
                  <a:lnTo>
                    <a:pt x="284403" y="133489"/>
                  </a:lnTo>
                  <a:lnTo>
                    <a:pt x="284403" y="148729"/>
                  </a:lnTo>
                  <a:lnTo>
                    <a:pt x="192125" y="148729"/>
                  </a:lnTo>
                  <a:lnTo>
                    <a:pt x="192125" y="133489"/>
                  </a:lnTo>
                  <a:lnTo>
                    <a:pt x="284403" y="133489"/>
                  </a:lnTo>
                  <a:lnTo>
                    <a:pt x="284403" y="118249"/>
                  </a:lnTo>
                  <a:lnTo>
                    <a:pt x="176745" y="118249"/>
                  </a:lnTo>
                  <a:lnTo>
                    <a:pt x="176745" y="133489"/>
                  </a:lnTo>
                  <a:lnTo>
                    <a:pt x="176745" y="148729"/>
                  </a:lnTo>
                  <a:lnTo>
                    <a:pt x="176745" y="163969"/>
                  </a:lnTo>
                  <a:lnTo>
                    <a:pt x="299783" y="163969"/>
                  </a:lnTo>
                  <a:lnTo>
                    <a:pt x="299783" y="148755"/>
                  </a:lnTo>
                  <a:lnTo>
                    <a:pt x="299783" y="133489"/>
                  </a:lnTo>
                  <a:lnTo>
                    <a:pt x="299783" y="118249"/>
                  </a:lnTo>
                  <a:close/>
                </a:path>
                <a:path w="477520" h="430530">
                  <a:moveTo>
                    <a:pt x="330542" y="87249"/>
                  </a:moveTo>
                  <a:lnTo>
                    <a:pt x="315163" y="87249"/>
                  </a:lnTo>
                  <a:lnTo>
                    <a:pt x="315163" y="102628"/>
                  </a:lnTo>
                  <a:lnTo>
                    <a:pt x="315163" y="333324"/>
                  </a:lnTo>
                  <a:lnTo>
                    <a:pt x="161366" y="333324"/>
                  </a:lnTo>
                  <a:lnTo>
                    <a:pt x="161366" y="313601"/>
                  </a:lnTo>
                  <a:lnTo>
                    <a:pt x="161366" y="298221"/>
                  </a:lnTo>
                  <a:lnTo>
                    <a:pt x="167462" y="292125"/>
                  </a:lnTo>
                  <a:lnTo>
                    <a:pt x="182003" y="294792"/>
                  </a:lnTo>
                  <a:lnTo>
                    <a:pt x="196583" y="293471"/>
                  </a:lnTo>
                  <a:lnTo>
                    <a:pt x="200113" y="292125"/>
                  </a:lnTo>
                  <a:lnTo>
                    <a:pt x="210375" y="288213"/>
                  </a:lnTo>
                  <a:lnTo>
                    <a:pt x="222008" y="279476"/>
                  </a:lnTo>
                  <a:lnTo>
                    <a:pt x="222504" y="279107"/>
                  </a:lnTo>
                  <a:lnTo>
                    <a:pt x="234302" y="261302"/>
                  </a:lnTo>
                  <a:lnTo>
                    <a:pt x="238239" y="241046"/>
                  </a:lnTo>
                  <a:lnTo>
                    <a:pt x="234302" y="220776"/>
                  </a:lnTo>
                  <a:lnTo>
                    <a:pt x="222859" y="203530"/>
                  </a:lnTo>
                  <a:lnTo>
                    <a:pt x="222859" y="241046"/>
                  </a:lnTo>
                  <a:lnTo>
                    <a:pt x="220052" y="255524"/>
                  </a:lnTo>
                  <a:lnTo>
                    <a:pt x="211620" y="268236"/>
                  </a:lnTo>
                  <a:lnTo>
                    <a:pt x="198907" y="276669"/>
                  </a:lnTo>
                  <a:lnTo>
                    <a:pt x="184429" y="279476"/>
                  </a:lnTo>
                  <a:lnTo>
                    <a:pt x="169951" y="276669"/>
                  </a:lnTo>
                  <a:lnTo>
                    <a:pt x="166116" y="274116"/>
                  </a:lnTo>
                  <a:lnTo>
                    <a:pt x="157251" y="268236"/>
                  </a:lnTo>
                  <a:lnTo>
                    <a:pt x="153060" y="261937"/>
                  </a:lnTo>
                  <a:lnTo>
                    <a:pt x="153060" y="284784"/>
                  </a:lnTo>
                  <a:lnTo>
                    <a:pt x="117665" y="320167"/>
                  </a:lnTo>
                  <a:lnTo>
                    <a:pt x="112788" y="320167"/>
                  </a:lnTo>
                  <a:lnTo>
                    <a:pt x="106794" y="314172"/>
                  </a:lnTo>
                  <a:lnTo>
                    <a:pt x="106781" y="309308"/>
                  </a:lnTo>
                  <a:lnTo>
                    <a:pt x="141960" y="274116"/>
                  </a:lnTo>
                  <a:lnTo>
                    <a:pt x="145072" y="278091"/>
                  </a:lnTo>
                  <a:lnTo>
                    <a:pt x="148767" y="281698"/>
                  </a:lnTo>
                  <a:lnTo>
                    <a:pt x="153060" y="284784"/>
                  </a:lnTo>
                  <a:lnTo>
                    <a:pt x="153060" y="261937"/>
                  </a:lnTo>
                  <a:lnTo>
                    <a:pt x="148805" y="255524"/>
                  </a:lnTo>
                  <a:lnTo>
                    <a:pt x="145999" y="241046"/>
                  </a:lnTo>
                  <a:lnTo>
                    <a:pt x="148805" y="226568"/>
                  </a:lnTo>
                  <a:lnTo>
                    <a:pt x="157251" y="213855"/>
                  </a:lnTo>
                  <a:lnTo>
                    <a:pt x="169951" y="205422"/>
                  </a:lnTo>
                  <a:lnTo>
                    <a:pt x="184429" y="202615"/>
                  </a:lnTo>
                  <a:lnTo>
                    <a:pt x="198907" y="205422"/>
                  </a:lnTo>
                  <a:lnTo>
                    <a:pt x="211620" y="213855"/>
                  </a:lnTo>
                  <a:lnTo>
                    <a:pt x="220052" y="226568"/>
                  </a:lnTo>
                  <a:lnTo>
                    <a:pt x="222859" y="241046"/>
                  </a:lnTo>
                  <a:lnTo>
                    <a:pt x="222859" y="203530"/>
                  </a:lnTo>
                  <a:lnTo>
                    <a:pt x="222504" y="202984"/>
                  </a:lnTo>
                  <a:lnTo>
                    <a:pt x="221996" y="202615"/>
                  </a:lnTo>
                  <a:lnTo>
                    <a:pt x="208788" y="193040"/>
                  </a:lnTo>
                  <a:lnTo>
                    <a:pt x="206895" y="192417"/>
                  </a:lnTo>
                  <a:lnTo>
                    <a:pt x="193230" y="187960"/>
                  </a:lnTo>
                  <a:lnTo>
                    <a:pt x="177025" y="187756"/>
                  </a:lnTo>
                  <a:lnTo>
                    <a:pt x="161366" y="192417"/>
                  </a:lnTo>
                  <a:lnTo>
                    <a:pt x="161366" y="102628"/>
                  </a:lnTo>
                  <a:lnTo>
                    <a:pt x="315163" y="102628"/>
                  </a:lnTo>
                  <a:lnTo>
                    <a:pt x="315163" y="87249"/>
                  </a:lnTo>
                  <a:lnTo>
                    <a:pt x="145986" y="87249"/>
                  </a:lnTo>
                  <a:lnTo>
                    <a:pt x="145986" y="203377"/>
                  </a:lnTo>
                  <a:lnTo>
                    <a:pt x="136728" y="216090"/>
                  </a:lnTo>
                  <a:lnTo>
                    <a:pt x="131673" y="230428"/>
                  </a:lnTo>
                  <a:lnTo>
                    <a:pt x="130810" y="245452"/>
                  </a:lnTo>
                  <a:lnTo>
                    <a:pt x="134137" y="260197"/>
                  </a:lnTo>
                  <a:lnTo>
                    <a:pt x="98920" y="295427"/>
                  </a:lnTo>
                  <a:lnTo>
                    <a:pt x="93840" y="303047"/>
                  </a:lnTo>
                  <a:lnTo>
                    <a:pt x="92151" y="311734"/>
                  </a:lnTo>
                  <a:lnTo>
                    <a:pt x="93789" y="320167"/>
                  </a:lnTo>
                  <a:lnTo>
                    <a:pt x="93840" y="320408"/>
                  </a:lnTo>
                  <a:lnTo>
                    <a:pt x="98920" y="328053"/>
                  </a:lnTo>
                  <a:lnTo>
                    <a:pt x="106540" y="333108"/>
                  </a:lnTo>
                  <a:lnTo>
                    <a:pt x="115227" y="334797"/>
                  </a:lnTo>
                  <a:lnTo>
                    <a:pt x="123901" y="333108"/>
                  </a:lnTo>
                  <a:lnTo>
                    <a:pt x="131533" y="328053"/>
                  </a:lnTo>
                  <a:lnTo>
                    <a:pt x="139420" y="320167"/>
                  </a:lnTo>
                  <a:lnTo>
                    <a:pt x="145986" y="313601"/>
                  </a:lnTo>
                  <a:lnTo>
                    <a:pt x="145986" y="348703"/>
                  </a:lnTo>
                  <a:lnTo>
                    <a:pt x="330542" y="348703"/>
                  </a:lnTo>
                  <a:lnTo>
                    <a:pt x="330542" y="333324"/>
                  </a:lnTo>
                  <a:lnTo>
                    <a:pt x="330542" y="102628"/>
                  </a:lnTo>
                  <a:lnTo>
                    <a:pt x="330542" y="87249"/>
                  </a:lnTo>
                  <a:close/>
                </a:path>
                <a:path w="477520" h="430530">
                  <a:moveTo>
                    <a:pt x="477316" y="215023"/>
                  </a:moveTo>
                  <a:lnTo>
                    <a:pt x="475221" y="199034"/>
                  </a:lnTo>
                  <a:lnTo>
                    <a:pt x="468972" y="183883"/>
                  </a:lnTo>
                  <a:lnTo>
                    <a:pt x="453720" y="157467"/>
                  </a:lnTo>
                  <a:lnTo>
                    <a:pt x="453720" y="215023"/>
                  </a:lnTo>
                  <a:lnTo>
                    <a:pt x="452424" y="224980"/>
                  </a:lnTo>
                  <a:lnTo>
                    <a:pt x="360362" y="387121"/>
                  </a:lnTo>
                  <a:lnTo>
                    <a:pt x="326847" y="406476"/>
                  </a:lnTo>
                  <a:lnTo>
                    <a:pt x="150469" y="406476"/>
                  </a:lnTo>
                  <a:lnTo>
                    <a:pt x="116954" y="387121"/>
                  </a:lnTo>
                  <a:lnTo>
                    <a:pt x="28765" y="234378"/>
                  </a:lnTo>
                  <a:lnTo>
                    <a:pt x="23583" y="215023"/>
                  </a:lnTo>
                  <a:lnTo>
                    <a:pt x="24879" y="205079"/>
                  </a:lnTo>
                  <a:lnTo>
                    <a:pt x="116954" y="42926"/>
                  </a:lnTo>
                  <a:lnTo>
                    <a:pt x="150469" y="23571"/>
                  </a:lnTo>
                  <a:lnTo>
                    <a:pt x="326847" y="23571"/>
                  </a:lnTo>
                  <a:lnTo>
                    <a:pt x="360362" y="42926"/>
                  </a:lnTo>
                  <a:lnTo>
                    <a:pt x="448551" y="195668"/>
                  </a:lnTo>
                  <a:lnTo>
                    <a:pt x="453720" y="215023"/>
                  </a:lnTo>
                  <a:lnTo>
                    <a:pt x="453720" y="157467"/>
                  </a:lnTo>
                  <a:lnTo>
                    <a:pt x="380784" y="31140"/>
                  </a:lnTo>
                  <a:lnTo>
                    <a:pt x="374954" y="23571"/>
                  </a:lnTo>
                  <a:lnTo>
                    <a:pt x="370789" y="18148"/>
                  </a:lnTo>
                  <a:lnTo>
                    <a:pt x="357987" y="8356"/>
                  </a:lnTo>
                  <a:lnTo>
                    <a:pt x="343090" y="2159"/>
                  </a:lnTo>
                  <a:lnTo>
                    <a:pt x="326847" y="0"/>
                  </a:lnTo>
                  <a:lnTo>
                    <a:pt x="150469" y="0"/>
                  </a:lnTo>
                  <a:lnTo>
                    <a:pt x="106514" y="18148"/>
                  </a:lnTo>
                  <a:lnTo>
                    <a:pt x="8356" y="183883"/>
                  </a:lnTo>
                  <a:lnTo>
                    <a:pt x="0" y="215023"/>
                  </a:lnTo>
                  <a:lnTo>
                    <a:pt x="2082" y="231013"/>
                  </a:lnTo>
                  <a:lnTo>
                    <a:pt x="96532" y="398907"/>
                  </a:lnTo>
                  <a:lnTo>
                    <a:pt x="134213" y="427901"/>
                  </a:lnTo>
                  <a:lnTo>
                    <a:pt x="150469" y="430047"/>
                  </a:lnTo>
                  <a:lnTo>
                    <a:pt x="326847" y="430047"/>
                  </a:lnTo>
                  <a:lnTo>
                    <a:pt x="343090" y="427901"/>
                  </a:lnTo>
                  <a:lnTo>
                    <a:pt x="357987" y="421716"/>
                  </a:lnTo>
                  <a:lnTo>
                    <a:pt x="370789" y="411911"/>
                  </a:lnTo>
                  <a:lnTo>
                    <a:pt x="374954" y="406476"/>
                  </a:lnTo>
                  <a:lnTo>
                    <a:pt x="380784" y="398907"/>
                  </a:lnTo>
                  <a:lnTo>
                    <a:pt x="468972" y="246164"/>
                  </a:lnTo>
                  <a:lnTo>
                    <a:pt x="475221" y="231013"/>
                  </a:lnTo>
                  <a:lnTo>
                    <a:pt x="477316" y="215023"/>
                  </a:lnTo>
                  <a:close/>
                </a:path>
              </a:pathLst>
            </a:custGeom>
            <a:solidFill>
              <a:srgbClr val="34BBA6"/>
            </a:solidFill>
          </p:spPr>
          <p:txBody>
            <a:bodyPr wrap="square" lIns="0" tIns="0" rIns="0" bIns="0" rtlCol="0"/>
            <a:lstStyle/>
            <a:p>
              <a:endParaRPr sz="1600">
                <a:latin typeface="Grammarsaurus" pitchFamily="2" charset="0"/>
              </a:endParaRPr>
            </a:p>
          </p:txBody>
        </p:sp>
      </p:grpSp>
      <p:sp>
        <p:nvSpPr>
          <p:cNvPr id="20" name="object 20"/>
          <p:cNvSpPr txBox="1"/>
          <p:nvPr/>
        </p:nvSpPr>
        <p:spPr>
          <a:xfrm>
            <a:off x="11147486" y="868655"/>
            <a:ext cx="815913" cy="296876"/>
          </a:xfrm>
          <a:prstGeom prst="rect">
            <a:avLst/>
          </a:prstGeom>
        </p:spPr>
        <p:txBody>
          <a:bodyPr vert="horz" wrap="square" lIns="0" tIns="37465" rIns="0" bIns="0" rtlCol="0">
            <a:spAutoFit/>
          </a:bodyPr>
          <a:lstStyle/>
          <a:p>
            <a:pPr marL="24765" marR="5080" indent="-12700">
              <a:lnSpc>
                <a:spcPts val="1000"/>
              </a:lnSpc>
              <a:spcBef>
                <a:spcPts val="295"/>
              </a:spcBef>
            </a:pPr>
            <a:r>
              <a:rPr sz="900" b="1" dirty="0">
                <a:solidFill>
                  <a:srgbClr val="28BDA7"/>
                </a:solidFill>
                <a:latin typeface="Grammarsaurus" pitchFamily="2" charset="0"/>
                <a:cs typeface="Arial"/>
              </a:rPr>
              <a:t>Studying evidence</a:t>
            </a:r>
            <a:endParaRPr sz="900" dirty="0">
              <a:latin typeface="Grammarsaurus" pitchFamily="2" charset="0"/>
              <a:cs typeface="Arial"/>
            </a:endParaRPr>
          </a:p>
        </p:txBody>
      </p:sp>
      <p:pic>
        <p:nvPicPr>
          <p:cNvPr id="21" name="object 21"/>
          <p:cNvPicPr/>
          <p:nvPr/>
        </p:nvPicPr>
        <p:blipFill>
          <a:blip r:embed="rId4" cstate="print"/>
          <a:stretch>
            <a:fillRect/>
          </a:stretch>
        </p:blipFill>
        <p:spPr>
          <a:xfrm>
            <a:off x="6923682" y="2789771"/>
            <a:ext cx="4944533" cy="3896292"/>
          </a:xfrm>
          <a:prstGeom prst="rect">
            <a:avLst/>
          </a:prstGeom>
        </p:spPr>
      </p:pic>
      <p:sp>
        <p:nvSpPr>
          <p:cNvPr id="23" name="object 34">
            <a:extLst>
              <a:ext uri="{FF2B5EF4-FFF2-40B4-BE49-F238E27FC236}">
                <a16:creationId xmlns:a16="http://schemas.microsoft.com/office/drawing/2014/main" id="{FD269B0A-C0FF-C6F0-90BC-4959DEA30338}"/>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58" y="156744"/>
                </a:lnTo>
                <a:lnTo>
                  <a:pt x="18677" y="205804"/>
                </a:lnTo>
                <a:lnTo>
                  <a:pt x="32973" y="253724"/>
                </a:lnTo>
                <a:lnTo>
                  <a:pt x="51160" y="300283"/>
                </a:lnTo>
                <a:lnTo>
                  <a:pt x="73151" y="345257"/>
                </a:lnTo>
                <a:lnTo>
                  <a:pt x="98861" y="388427"/>
                </a:lnTo>
                <a:lnTo>
                  <a:pt x="128201" y="429568"/>
                </a:lnTo>
                <a:lnTo>
                  <a:pt x="161086" y="468461"/>
                </a:lnTo>
                <a:lnTo>
                  <a:pt x="196805" y="504310"/>
                </a:lnTo>
                <a:lnTo>
                  <a:pt x="235077" y="536950"/>
                </a:lnTo>
                <a:lnTo>
                  <a:pt x="275690" y="566274"/>
                </a:lnTo>
                <a:lnTo>
                  <a:pt x="318432" y="592175"/>
                </a:lnTo>
                <a:lnTo>
                  <a:pt x="363089" y="614547"/>
                </a:lnTo>
                <a:lnTo>
                  <a:pt x="409448" y="633283"/>
                </a:lnTo>
                <a:lnTo>
                  <a:pt x="457298" y="648276"/>
                </a:lnTo>
                <a:lnTo>
                  <a:pt x="506424"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nvGrpSpPr>
          <p:cNvPr id="4" name="object 4"/>
          <p:cNvGrpSpPr/>
          <p:nvPr/>
        </p:nvGrpSpPr>
        <p:grpSpPr>
          <a:xfrm>
            <a:off x="1278711" y="167650"/>
            <a:ext cx="6612890" cy="6584315"/>
            <a:chOff x="1278711" y="167650"/>
            <a:chExt cx="6612890" cy="6584315"/>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pic>
          <p:nvPicPr>
            <p:cNvPr id="8" name="object 8"/>
            <p:cNvPicPr/>
            <p:nvPr/>
          </p:nvPicPr>
          <p:blipFill>
            <a:blip r:embed="rId3" cstate="print"/>
            <a:stretch>
              <a:fillRect/>
            </a:stretch>
          </p:blipFill>
          <p:spPr>
            <a:xfrm>
              <a:off x="1278711" y="916442"/>
              <a:ext cx="2474599" cy="5197086"/>
            </a:xfrm>
            <a:prstGeom prst="rect">
              <a:avLst/>
            </a:prstGeom>
          </p:spPr>
        </p:pic>
        <p:sp>
          <p:nvSpPr>
            <p:cNvPr id="9" name="object 9"/>
            <p:cNvSpPr/>
            <p:nvPr/>
          </p:nvSpPr>
          <p:spPr>
            <a:xfrm>
              <a:off x="4307354" y="174000"/>
              <a:ext cx="3577590" cy="742950"/>
            </a:xfrm>
            <a:custGeom>
              <a:avLst/>
              <a:gdLst/>
              <a:ahLst/>
              <a:cxnLst/>
              <a:rect l="l" t="t" r="r" b="b"/>
              <a:pathLst>
                <a:path w="3577590" h="742950">
                  <a:moveTo>
                    <a:pt x="3535413" y="0"/>
                  </a:moveTo>
                  <a:lnTo>
                    <a:pt x="41871" y="0"/>
                  </a:lnTo>
                  <a:lnTo>
                    <a:pt x="25615" y="3304"/>
                  </a:lnTo>
                  <a:lnTo>
                    <a:pt x="12301" y="12303"/>
                  </a:lnTo>
                  <a:lnTo>
                    <a:pt x="3304" y="25621"/>
                  </a:lnTo>
                  <a:lnTo>
                    <a:pt x="0" y="41884"/>
                  </a:lnTo>
                  <a:lnTo>
                    <a:pt x="0" y="700557"/>
                  </a:lnTo>
                  <a:lnTo>
                    <a:pt x="3304" y="716820"/>
                  </a:lnTo>
                  <a:lnTo>
                    <a:pt x="12301" y="730138"/>
                  </a:lnTo>
                  <a:lnTo>
                    <a:pt x="25615" y="739137"/>
                  </a:lnTo>
                  <a:lnTo>
                    <a:pt x="41871" y="742442"/>
                  </a:lnTo>
                  <a:lnTo>
                    <a:pt x="3535413" y="742442"/>
                  </a:lnTo>
                  <a:lnTo>
                    <a:pt x="3551676" y="739137"/>
                  </a:lnTo>
                  <a:lnTo>
                    <a:pt x="3564994" y="730138"/>
                  </a:lnTo>
                  <a:lnTo>
                    <a:pt x="3573993" y="716820"/>
                  </a:lnTo>
                  <a:lnTo>
                    <a:pt x="3577297" y="700557"/>
                  </a:lnTo>
                  <a:lnTo>
                    <a:pt x="3577297" y="41884"/>
                  </a:lnTo>
                  <a:lnTo>
                    <a:pt x="3573993" y="25621"/>
                  </a:lnTo>
                  <a:lnTo>
                    <a:pt x="3564994" y="12303"/>
                  </a:lnTo>
                  <a:lnTo>
                    <a:pt x="3551676" y="3304"/>
                  </a:lnTo>
                  <a:lnTo>
                    <a:pt x="3535413" y="0"/>
                  </a:lnTo>
                  <a:close/>
                </a:path>
              </a:pathLst>
            </a:custGeom>
            <a:solidFill>
              <a:srgbClr val="7A6569"/>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0" name="object 10"/>
            <p:cNvSpPr/>
            <p:nvPr/>
          </p:nvSpPr>
          <p:spPr>
            <a:xfrm>
              <a:off x="4307354" y="174000"/>
              <a:ext cx="3577590" cy="742950"/>
            </a:xfrm>
            <a:custGeom>
              <a:avLst/>
              <a:gdLst/>
              <a:ahLst/>
              <a:cxnLst/>
              <a:rect l="l" t="t" r="r" b="b"/>
              <a:pathLst>
                <a:path w="3577590" h="742950">
                  <a:moveTo>
                    <a:pt x="3535413" y="742442"/>
                  </a:moveTo>
                  <a:lnTo>
                    <a:pt x="41871" y="742442"/>
                  </a:lnTo>
                  <a:lnTo>
                    <a:pt x="25615" y="739137"/>
                  </a:lnTo>
                  <a:lnTo>
                    <a:pt x="12301" y="730138"/>
                  </a:lnTo>
                  <a:lnTo>
                    <a:pt x="3304" y="716820"/>
                  </a:lnTo>
                  <a:lnTo>
                    <a:pt x="0" y="700557"/>
                  </a:lnTo>
                  <a:lnTo>
                    <a:pt x="0" y="41884"/>
                  </a:lnTo>
                  <a:lnTo>
                    <a:pt x="3304" y="25621"/>
                  </a:lnTo>
                  <a:lnTo>
                    <a:pt x="12301" y="12303"/>
                  </a:lnTo>
                  <a:lnTo>
                    <a:pt x="25615" y="3304"/>
                  </a:lnTo>
                  <a:lnTo>
                    <a:pt x="41871" y="0"/>
                  </a:lnTo>
                  <a:lnTo>
                    <a:pt x="3535413" y="0"/>
                  </a:lnTo>
                  <a:lnTo>
                    <a:pt x="3551676" y="3304"/>
                  </a:lnTo>
                  <a:lnTo>
                    <a:pt x="3564994" y="12303"/>
                  </a:lnTo>
                  <a:lnTo>
                    <a:pt x="3573993" y="25621"/>
                  </a:lnTo>
                  <a:lnTo>
                    <a:pt x="3577297" y="41884"/>
                  </a:lnTo>
                  <a:lnTo>
                    <a:pt x="3577297" y="700557"/>
                  </a:lnTo>
                  <a:lnTo>
                    <a:pt x="3573993" y="716820"/>
                  </a:lnTo>
                  <a:lnTo>
                    <a:pt x="3564994" y="730138"/>
                  </a:lnTo>
                  <a:lnTo>
                    <a:pt x="3551676" y="739137"/>
                  </a:lnTo>
                  <a:lnTo>
                    <a:pt x="3535413" y="742442"/>
                  </a:lnTo>
                  <a:close/>
                </a:path>
              </a:pathLst>
            </a:custGeom>
            <a:ln w="12700">
              <a:solidFill>
                <a:srgbClr val="11111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grpSp>
        <p:nvGrpSpPr>
          <p:cNvPr id="12" name="object 12"/>
          <p:cNvGrpSpPr/>
          <p:nvPr/>
        </p:nvGrpSpPr>
        <p:grpSpPr>
          <a:xfrm>
            <a:off x="10291793" y="459599"/>
            <a:ext cx="477520" cy="430530"/>
            <a:chOff x="10291793" y="459599"/>
            <a:chExt cx="477520" cy="430530"/>
          </a:xfrm>
        </p:grpSpPr>
        <p:sp>
          <p:nvSpPr>
            <p:cNvPr id="13" name="object 13"/>
            <p:cNvSpPr/>
            <p:nvPr/>
          </p:nvSpPr>
          <p:spPr>
            <a:xfrm>
              <a:off x="10291793" y="459599"/>
              <a:ext cx="477520" cy="430530"/>
            </a:xfrm>
            <a:custGeom>
              <a:avLst/>
              <a:gdLst/>
              <a:ahLst/>
              <a:cxnLst/>
              <a:rect l="l" t="t" r="r" b="b"/>
              <a:pathLst>
                <a:path w="477520" h="430530">
                  <a:moveTo>
                    <a:pt x="326844" y="0"/>
                  </a:moveTo>
                  <a:lnTo>
                    <a:pt x="150466" y="0"/>
                  </a:lnTo>
                  <a:lnTo>
                    <a:pt x="134216" y="2156"/>
                  </a:lnTo>
                  <a:lnTo>
                    <a:pt x="96529" y="31140"/>
                  </a:lnTo>
                  <a:lnTo>
                    <a:pt x="8353" y="183883"/>
                  </a:lnTo>
                  <a:lnTo>
                    <a:pt x="0" y="215023"/>
                  </a:lnTo>
                  <a:lnTo>
                    <a:pt x="2088" y="231014"/>
                  </a:lnTo>
                  <a:lnTo>
                    <a:pt x="96529" y="398907"/>
                  </a:lnTo>
                  <a:lnTo>
                    <a:pt x="134216" y="427890"/>
                  </a:lnTo>
                  <a:lnTo>
                    <a:pt x="150466" y="430047"/>
                  </a:lnTo>
                  <a:lnTo>
                    <a:pt x="326844" y="430047"/>
                  </a:lnTo>
                  <a:lnTo>
                    <a:pt x="370788" y="411900"/>
                  </a:lnTo>
                  <a:lnTo>
                    <a:pt x="468969" y="246164"/>
                  </a:lnTo>
                  <a:lnTo>
                    <a:pt x="477313" y="215023"/>
                  </a:lnTo>
                  <a:lnTo>
                    <a:pt x="475227" y="199033"/>
                  </a:lnTo>
                  <a:lnTo>
                    <a:pt x="380780" y="31140"/>
                  </a:lnTo>
                  <a:lnTo>
                    <a:pt x="343094" y="2156"/>
                  </a:lnTo>
                  <a:lnTo>
                    <a:pt x="326844" y="0"/>
                  </a:lnTo>
                  <a:close/>
                </a:path>
              </a:pathLst>
            </a:custGeom>
            <a:solidFill>
              <a:srgbClr val="34BB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14" name="object 14"/>
            <p:cNvPicPr/>
            <p:nvPr/>
          </p:nvPicPr>
          <p:blipFill>
            <a:blip r:embed="rId4" cstate="print"/>
            <a:stretch>
              <a:fillRect/>
            </a:stretch>
          </p:blipFill>
          <p:spPr>
            <a:xfrm>
              <a:off x="10503566" y="570033"/>
              <a:ext cx="117208" cy="150710"/>
            </a:xfrm>
            <a:prstGeom prst="rect">
              <a:avLst/>
            </a:prstGeom>
          </p:spPr>
        </p:pic>
        <p:sp>
          <p:nvSpPr>
            <p:cNvPr id="15" name="object 15"/>
            <p:cNvSpPr/>
            <p:nvPr/>
          </p:nvSpPr>
          <p:spPr>
            <a:xfrm>
              <a:off x="10386291" y="536522"/>
              <a:ext cx="285115" cy="285115"/>
            </a:xfrm>
            <a:custGeom>
              <a:avLst/>
              <a:gdLst/>
              <a:ahLst/>
              <a:cxnLst/>
              <a:rect l="l" t="t" r="r" b="b"/>
              <a:pathLst>
                <a:path w="285115" h="285115">
                  <a:moveTo>
                    <a:pt x="73304" y="175958"/>
                  </a:moveTo>
                  <a:lnTo>
                    <a:pt x="0" y="249250"/>
                  </a:lnTo>
                  <a:lnTo>
                    <a:pt x="35496" y="284733"/>
                  </a:lnTo>
                  <a:lnTo>
                    <a:pt x="59080" y="261150"/>
                  </a:lnTo>
                  <a:lnTo>
                    <a:pt x="35496" y="261150"/>
                  </a:lnTo>
                  <a:lnTo>
                    <a:pt x="23596" y="249250"/>
                  </a:lnTo>
                  <a:lnTo>
                    <a:pt x="73253" y="199605"/>
                  </a:lnTo>
                  <a:lnTo>
                    <a:pt x="96939" y="199605"/>
                  </a:lnTo>
                  <a:lnTo>
                    <a:pt x="105067" y="191477"/>
                  </a:lnTo>
                  <a:lnTo>
                    <a:pt x="136617" y="191477"/>
                  </a:lnTo>
                  <a:lnTo>
                    <a:pt x="131178" y="187807"/>
                  </a:lnTo>
                  <a:lnTo>
                    <a:pt x="85140" y="187807"/>
                  </a:lnTo>
                  <a:lnTo>
                    <a:pt x="73304" y="175958"/>
                  </a:lnTo>
                  <a:close/>
                </a:path>
                <a:path w="285115" h="285115">
                  <a:moveTo>
                    <a:pt x="96939" y="199605"/>
                  </a:moveTo>
                  <a:lnTo>
                    <a:pt x="73355" y="199605"/>
                  </a:lnTo>
                  <a:lnTo>
                    <a:pt x="85191" y="211442"/>
                  </a:lnTo>
                  <a:lnTo>
                    <a:pt x="35496" y="261150"/>
                  </a:lnTo>
                  <a:lnTo>
                    <a:pt x="59080" y="261150"/>
                  </a:lnTo>
                  <a:lnTo>
                    <a:pt x="108788" y="211442"/>
                  </a:lnTo>
                  <a:lnTo>
                    <a:pt x="96939" y="199605"/>
                  </a:lnTo>
                  <a:close/>
                </a:path>
                <a:path w="285115" h="285115">
                  <a:moveTo>
                    <a:pt x="136617" y="191477"/>
                  </a:moveTo>
                  <a:lnTo>
                    <a:pt x="105067" y="191477"/>
                  </a:lnTo>
                  <a:lnTo>
                    <a:pt x="120370" y="202475"/>
                  </a:lnTo>
                  <a:lnTo>
                    <a:pt x="137488" y="210732"/>
                  </a:lnTo>
                  <a:lnTo>
                    <a:pt x="156100" y="215925"/>
                  </a:lnTo>
                  <a:lnTo>
                    <a:pt x="175882" y="217728"/>
                  </a:lnTo>
                  <a:lnTo>
                    <a:pt x="218213" y="209159"/>
                  </a:lnTo>
                  <a:lnTo>
                    <a:pt x="230243" y="201040"/>
                  </a:lnTo>
                  <a:lnTo>
                    <a:pt x="175882" y="201040"/>
                  </a:lnTo>
                  <a:lnTo>
                    <a:pt x="140037" y="193785"/>
                  </a:lnTo>
                  <a:lnTo>
                    <a:pt x="136617" y="191477"/>
                  </a:lnTo>
                  <a:close/>
                </a:path>
                <a:path w="285115" h="285115">
                  <a:moveTo>
                    <a:pt x="230247" y="16687"/>
                  </a:moveTo>
                  <a:lnTo>
                    <a:pt x="175882" y="16687"/>
                  </a:lnTo>
                  <a:lnTo>
                    <a:pt x="211726" y="23943"/>
                  </a:lnTo>
                  <a:lnTo>
                    <a:pt x="241030" y="43716"/>
                  </a:lnTo>
                  <a:lnTo>
                    <a:pt x="260803" y="73019"/>
                  </a:lnTo>
                  <a:lnTo>
                    <a:pt x="268058" y="108864"/>
                  </a:lnTo>
                  <a:lnTo>
                    <a:pt x="260803" y="144708"/>
                  </a:lnTo>
                  <a:lnTo>
                    <a:pt x="241030" y="174012"/>
                  </a:lnTo>
                  <a:lnTo>
                    <a:pt x="211726" y="193785"/>
                  </a:lnTo>
                  <a:lnTo>
                    <a:pt x="175882" y="201040"/>
                  </a:lnTo>
                  <a:lnTo>
                    <a:pt x="230243" y="201040"/>
                  </a:lnTo>
                  <a:lnTo>
                    <a:pt x="252822" y="185804"/>
                  </a:lnTo>
                  <a:lnTo>
                    <a:pt x="276176" y="151195"/>
                  </a:lnTo>
                  <a:lnTo>
                    <a:pt x="284746" y="108864"/>
                  </a:lnTo>
                  <a:lnTo>
                    <a:pt x="276176" y="66527"/>
                  </a:lnTo>
                  <a:lnTo>
                    <a:pt x="252822" y="31919"/>
                  </a:lnTo>
                  <a:lnTo>
                    <a:pt x="230247" y="16687"/>
                  </a:lnTo>
                  <a:close/>
                </a:path>
                <a:path w="285115" h="285115">
                  <a:moveTo>
                    <a:pt x="175882" y="0"/>
                  </a:moveTo>
                  <a:lnTo>
                    <a:pt x="133551" y="8567"/>
                  </a:lnTo>
                  <a:lnTo>
                    <a:pt x="98942" y="31919"/>
                  </a:lnTo>
                  <a:lnTo>
                    <a:pt x="75587" y="66527"/>
                  </a:lnTo>
                  <a:lnTo>
                    <a:pt x="67017" y="108864"/>
                  </a:lnTo>
                  <a:lnTo>
                    <a:pt x="68819" y="128646"/>
                  </a:lnTo>
                  <a:lnTo>
                    <a:pt x="74009" y="147258"/>
                  </a:lnTo>
                  <a:lnTo>
                    <a:pt x="82266" y="164376"/>
                  </a:lnTo>
                  <a:lnTo>
                    <a:pt x="93268" y="179679"/>
                  </a:lnTo>
                  <a:lnTo>
                    <a:pt x="85140" y="187807"/>
                  </a:lnTo>
                  <a:lnTo>
                    <a:pt x="131178" y="187807"/>
                  </a:lnTo>
                  <a:lnTo>
                    <a:pt x="110734" y="174012"/>
                  </a:lnTo>
                  <a:lnTo>
                    <a:pt x="90960" y="144708"/>
                  </a:lnTo>
                  <a:lnTo>
                    <a:pt x="83705" y="108864"/>
                  </a:lnTo>
                  <a:lnTo>
                    <a:pt x="90960" y="73019"/>
                  </a:lnTo>
                  <a:lnTo>
                    <a:pt x="110734" y="43716"/>
                  </a:lnTo>
                  <a:lnTo>
                    <a:pt x="140037" y="23943"/>
                  </a:lnTo>
                  <a:lnTo>
                    <a:pt x="175882" y="16687"/>
                  </a:lnTo>
                  <a:lnTo>
                    <a:pt x="230247" y="16687"/>
                  </a:lnTo>
                  <a:lnTo>
                    <a:pt x="218213" y="8567"/>
                  </a:lnTo>
                  <a:lnTo>
                    <a:pt x="175882"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grpSp>
        <p:nvGrpSpPr>
          <p:cNvPr id="17" name="object 17"/>
          <p:cNvGrpSpPr/>
          <p:nvPr/>
        </p:nvGrpSpPr>
        <p:grpSpPr>
          <a:xfrm>
            <a:off x="11163050" y="459599"/>
            <a:ext cx="477520" cy="430530"/>
            <a:chOff x="11163050" y="459599"/>
            <a:chExt cx="477520" cy="430530"/>
          </a:xfrm>
        </p:grpSpPr>
        <p:sp>
          <p:nvSpPr>
            <p:cNvPr id="18" name="object 18"/>
            <p:cNvSpPr/>
            <p:nvPr/>
          </p:nvSpPr>
          <p:spPr>
            <a:xfrm>
              <a:off x="11174862" y="471385"/>
              <a:ext cx="454025" cy="407034"/>
            </a:xfrm>
            <a:custGeom>
              <a:avLst/>
              <a:gdLst/>
              <a:ahLst/>
              <a:cxnLst/>
              <a:rect l="l" t="t" r="r" b="b"/>
              <a:pathLst>
                <a:path w="454025" h="407034">
                  <a:moveTo>
                    <a:pt x="315036" y="0"/>
                  </a:moveTo>
                  <a:lnTo>
                    <a:pt x="138658" y="0"/>
                  </a:lnTo>
                  <a:lnTo>
                    <a:pt x="125504" y="1755"/>
                  </a:lnTo>
                  <a:lnTo>
                    <a:pt x="94932" y="25247"/>
                  </a:lnTo>
                  <a:lnTo>
                    <a:pt x="6743" y="177990"/>
                  </a:lnTo>
                  <a:lnTo>
                    <a:pt x="0" y="203238"/>
                  </a:lnTo>
                  <a:lnTo>
                    <a:pt x="1685" y="216216"/>
                  </a:lnTo>
                  <a:lnTo>
                    <a:pt x="94932" y="381228"/>
                  </a:lnTo>
                  <a:lnTo>
                    <a:pt x="125504" y="404720"/>
                  </a:lnTo>
                  <a:lnTo>
                    <a:pt x="138658" y="406476"/>
                  </a:lnTo>
                  <a:lnTo>
                    <a:pt x="315036" y="406476"/>
                  </a:lnTo>
                  <a:lnTo>
                    <a:pt x="350665" y="391742"/>
                  </a:lnTo>
                  <a:lnTo>
                    <a:pt x="446951" y="228485"/>
                  </a:lnTo>
                  <a:lnTo>
                    <a:pt x="453694" y="203238"/>
                  </a:lnTo>
                  <a:lnTo>
                    <a:pt x="452008" y="190259"/>
                  </a:lnTo>
                  <a:lnTo>
                    <a:pt x="358762" y="25247"/>
                  </a:lnTo>
                  <a:lnTo>
                    <a:pt x="328190" y="1755"/>
                  </a:lnTo>
                  <a:lnTo>
                    <a:pt x="315036"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9" name="object 19"/>
            <p:cNvSpPr/>
            <p:nvPr/>
          </p:nvSpPr>
          <p:spPr>
            <a:xfrm>
              <a:off x="11163046" y="459599"/>
              <a:ext cx="477520" cy="430530"/>
            </a:xfrm>
            <a:custGeom>
              <a:avLst/>
              <a:gdLst/>
              <a:ahLst/>
              <a:cxnLst/>
              <a:rect l="l" t="t" r="r" b="b"/>
              <a:pathLst>
                <a:path w="477520" h="430530">
                  <a:moveTo>
                    <a:pt x="299783" y="302552"/>
                  </a:moveTo>
                  <a:lnTo>
                    <a:pt x="238264" y="302552"/>
                  </a:lnTo>
                  <a:lnTo>
                    <a:pt x="238264" y="317931"/>
                  </a:lnTo>
                  <a:lnTo>
                    <a:pt x="299783" y="317931"/>
                  </a:lnTo>
                  <a:lnTo>
                    <a:pt x="299783" y="302552"/>
                  </a:lnTo>
                  <a:close/>
                </a:path>
                <a:path w="477520" h="430530">
                  <a:moveTo>
                    <a:pt x="299783" y="271805"/>
                  </a:moveTo>
                  <a:lnTo>
                    <a:pt x="269024" y="271805"/>
                  </a:lnTo>
                  <a:lnTo>
                    <a:pt x="269024" y="287185"/>
                  </a:lnTo>
                  <a:lnTo>
                    <a:pt x="299783" y="287185"/>
                  </a:lnTo>
                  <a:lnTo>
                    <a:pt x="299783" y="271805"/>
                  </a:lnTo>
                  <a:close/>
                </a:path>
                <a:path w="477520" h="430530">
                  <a:moveTo>
                    <a:pt x="299783" y="241033"/>
                  </a:moveTo>
                  <a:lnTo>
                    <a:pt x="269024" y="241033"/>
                  </a:lnTo>
                  <a:lnTo>
                    <a:pt x="269024" y="256413"/>
                  </a:lnTo>
                  <a:lnTo>
                    <a:pt x="299783" y="256413"/>
                  </a:lnTo>
                  <a:lnTo>
                    <a:pt x="299783" y="241033"/>
                  </a:lnTo>
                  <a:close/>
                </a:path>
                <a:path w="477520" h="430530">
                  <a:moveTo>
                    <a:pt x="299783" y="210286"/>
                  </a:moveTo>
                  <a:lnTo>
                    <a:pt x="269024" y="210286"/>
                  </a:lnTo>
                  <a:lnTo>
                    <a:pt x="269024" y="225666"/>
                  </a:lnTo>
                  <a:lnTo>
                    <a:pt x="299783" y="225666"/>
                  </a:lnTo>
                  <a:lnTo>
                    <a:pt x="299783" y="210286"/>
                  </a:lnTo>
                  <a:close/>
                </a:path>
                <a:path w="477520" h="430530">
                  <a:moveTo>
                    <a:pt x="299783" y="179527"/>
                  </a:moveTo>
                  <a:lnTo>
                    <a:pt x="253644" y="179527"/>
                  </a:lnTo>
                  <a:lnTo>
                    <a:pt x="253644" y="194906"/>
                  </a:lnTo>
                  <a:lnTo>
                    <a:pt x="299783" y="194906"/>
                  </a:lnTo>
                  <a:lnTo>
                    <a:pt x="299783" y="179527"/>
                  </a:lnTo>
                  <a:close/>
                </a:path>
                <a:path w="477520" h="430530">
                  <a:moveTo>
                    <a:pt x="299783" y="118249"/>
                  </a:moveTo>
                  <a:lnTo>
                    <a:pt x="284403" y="118249"/>
                  </a:lnTo>
                  <a:lnTo>
                    <a:pt x="284403" y="133489"/>
                  </a:lnTo>
                  <a:lnTo>
                    <a:pt x="284403" y="148729"/>
                  </a:lnTo>
                  <a:lnTo>
                    <a:pt x="192125" y="148729"/>
                  </a:lnTo>
                  <a:lnTo>
                    <a:pt x="192125" y="133489"/>
                  </a:lnTo>
                  <a:lnTo>
                    <a:pt x="284403" y="133489"/>
                  </a:lnTo>
                  <a:lnTo>
                    <a:pt x="284403" y="118249"/>
                  </a:lnTo>
                  <a:lnTo>
                    <a:pt x="176745" y="118249"/>
                  </a:lnTo>
                  <a:lnTo>
                    <a:pt x="176745" y="133489"/>
                  </a:lnTo>
                  <a:lnTo>
                    <a:pt x="176745" y="148729"/>
                  </a:lnTo>
                  <a:lnTo>
                    <a:pt x="176745" y="163969"/>
                  </a:lnTo>
                  <a:lnTo>
                    <a:pt x="299783" y="163969"/>
                  </a:lnTo>
                  <a:lnTo>
                    <a:pt x="299783" y="148755"/>
                  </a:lnTo>
                  <a:lnTo>
                    <a:pt x="299783" y="133489"/>
                  </a:lnTo>
                  <a:lnTo>
                    <a:pt x="299783" y="118249"/>
                  </a:lnTo>
                  <a:close/>
                </a:path>
                <a:path w="477520" h="430530">
                  <a:moveTo>
                    <a:pt x="330542" y="87249"/>
                  </a:moveTo>
                  <a:lnTo>
                    <a:pt x="315163" y="87249"/>
                  </a:lnTo>
                  <a:lnTo>
                    <a:pt x="315163" y="102628"/>
                  </a:lnTo>
                  <a:lnTo>
                    <a:pt x="315163" y="333324"/>
                  </a:lnTo>
                  <a:lnTo>
                    <a:pt x="161366" y="333324"/>
                  </a:lnTo>
                  <a:lnTo>
                    <a:pt x="161366" y="313601"/>
                  </a:lnTo>
                  <a:lnTo>
                    <a:pt x="161366" y="298221"/>
                  </a:lnTo>
                  <a:lnTo>
                    <a:pt x="167462" y="292125"/>
                  </a:lnTo>
                  <a:lnTo>
                    <a:pt x="182003" y="294792"/>
                  </a:lnTo>
                  <a:lnTo>
                    <a:pt x="196583" y="293471"/>
                  </a:lnTo>
                  <a:lnTo>
                    <a:pt x="200113" y="292125"/>
                  </a:lnTo>
                  <a:lnTo>
                    <a:pt x="210375" y="288213"/>
                  </a:lnTo>
                  <a:lnTo>
                    <a:pt x="222008" y="279476"/>
                  </a:lnTo>
                  <a:lnTo>
                    <a:pt x="222504" y="279107"/>
                  </a:lnTo>
                  <a:lnTo>
                    <a:pt x="234302" y="261302"/>
                  </a:lnTo>
                  <a:lnTo>
                    <a:pt x="238239" y="241046"/>
                  </a:lnTo>
                  <a:lnTo>
                    <a:pt x="234302" y="220776"/>
                  </a:lnTo>
                  <a:lnTo>
                    <a:pt x="222859" y="203530"/>
                  </a:lnTo>
                  <a:lnTo>
                    <a:pt x="222859" y="241046"/>
                  </a:lnTo>
                  <a:lnTo>
                    <a:pt x="220052" y="255524"/>
                  </a:lnTo>
                  <a:lnTo>
                    <a:pt x="211620" y="268236"/>
                  </a:lnTo>
                  <a:lnTo>
                    <a:pt x="198907" y="276669"/>
                  </a:lnTo>
                  <a:lnTo>
                    <a:pt x="184429" y="279476"/>
                  </a:lnTo>
                  <a:lnTo>
                    <a:pt x="169951" y="276669"/>
                  </a:lnTo>
                  <a:lnTo>
                    <a:pt x="166116" y="274116"/>
                  </a:lnTo>
                  <a:lnTo>
                    <a:pt x="157251" y="268236"/>
                  </a:lnTo>
                  <a:lnTo>
                    <a:pt x="153060" y="261937"/>
                  </a:lnTo>
                  <a:lnTo>
                    <a:pt x="153060" y="284784"/>
                  </a:lnTo>
                  <a:lnTo>
                    <a:pt x="117665" y="320167"/>
                  </a:lnTo>
                  <a:lnTo>
                    <a:pt x="112788" y="320167"/>
                  </a:lnTo>
                  <a:lnTo>
                    <a:pt x="106794" y="314172"/>
                  </a:lnTo>
                  <a:lnTo>
                    <a:pt x="106781" y="309308"/>
                  </a:lnTo>
                  <a:lnTo>
                    <a:pt x="141960" y="274116"/>
                  </a:lnTo>
                  <a:lnTo>
                    <a:pt x="145072" y="278091"/>
                  </a:lnTo>
                  <a:lnTo>
                    <a:pt x="148767" y="281698"/>
                  </a:lnTo>
                  <a:lnTo>
                    <a:pt x="153060" y="284784"/>
                  </a:lnTo>
                  <a:lnTo>
                    <a:pt x="153060" y="261937"/>
                  </a:lnTo>
                  <a:lnTo>
                    <a:pt x="148805" y="255524"/>
                  </a:lnTo>
                  <a:lnTo>
                    <a:pt x="145999" y="241046"/>
                  </a:lnTo>
                  <a:lnTo>
                    <a:pt x="148805" y="226568"/>
                  </a:lnTo>
                  <a:lnTo>
                    <a:pt x="157251" y="213855"/>
                  </a:lnTo>
                  <a:lnTo>
                    <a:pt x="169951" y="205422"/>
                  </a:lnTo>
                  <a:lnTo>
                    <a:pt x="184429" y="202615"/>
                  </a:lnTo>
                  <a:lnTo>
                    <a:pt x="198907" y="205422"/>
                  </a:lnTo>
                  <a:lnTo>
                    <a:pt x="211620" y="213855"/>
                  </a:lnTo>
                  <a:lnTo>
                    <a:pt x="220052" y="226568"/>
                  </a:lnTo>
                  <a:lnTo>
                    <a:pt x="222859" y="241046"/>
                  </a:lnTo>
                  <a:lnTo>
                    <a:pt x="222859" y="203530"/>
                  </a:lnTo>
                  <a:lnTo>
                    <a:pt x="222504" y="202984"/>
                  </a:lnTo>
                  <a:lnTo>
                    <a:pt x="221996" y="202615"/>
                  </a:lnTo>
                  <a:lnTo>
                    <a:pt x="208788" y="193040"/>
                  </a:lnTo>
                  <a:lnTo>
                    <a:pt x="206895" y="192417"/>
                  </a:lnTo>
                  <a:lnTo>
                    <a:pt x="193230" y="187960"/>
                  </a:lnTo>
                  <a:lnTo>
                    <a:pt x="177025" y="187756"/>
                  </a:lnTo>
                  <a:lnTo>
                    <a:pt x="161366" y="192417"/>
                  </a:lnTo>
                  <a:lnTo>
                    <a:pt x="161366" y="102628"/>
                  </a:lnTo>
                  <a:lnTo>
                    <a:pt x="315163" y="102628"/>
                  </a:lnTo>
                  <a:lnTo>
                    <a:pt x="315163" y="87249"/>
                  </a:lnTo>
                  <a:lnTo>
                    <a:pt x="145986" y="87249"/>
                  </a:lnTo>
                  <a:lnTo>
                    <a:pt x="145986" y="203377"/>
                  </a:lnTo>
                  <a:lnTo>
                    <a:pt x="136728" y="216090"/>
                  </a:lnTo>
                  <a:lnTo>
                    <a:pt x="131673" y="230428"/>
                  </a:lnTo>
                  <a:lnTo>
                    <a:pt x="130810" y="245452"/>
                  </a:lnTo>
                  <a:lnTo>
                    <a:pt x="134137" y="260197"/>
                  </a:lnTo>
                  <a:lnTo>
                    <a:pt x="98920" y="295427"/>
                  </a:lnTo>
                  <a:lnTo>
                    <a:pt x="93840" y="303047"/>
                  </a:lnTo>
                  <a:lnTo>
                    <a:pt x="92151" y="311734"/>
                  </a:lnTo>
                  <a:lnTo>
                    <a:pt x="93789" y="320167"/>
                  </a:lnTo>
                  <a:lnTo>
                    <a:pt x="93840" y="320408"/>
                  </a:lnTo>
                  <a:lnTo>
                    <a:pt x="98920" y="328053"/>
                  </a:lnTo>
                  <a:lnTo>
                    <a:pt x="106540" y="333108"/>
                  </a:lnTo>
                  <a:lnTo>
                    <a:pt x="115227" y="334797"/>
                  </a:lnTo>
                  <a:lnTo>
                    <a:pt x="123901" y="333108"/>
                  </a:lnTo>
                  <a:lnTo>
                    <a:pt x="131533" y="328053"/>
                  </a:lnTo>
                  <a:lnTo>
                    <a:pt x="139420" y="320167"/>
                  </a:lnTo>
                  <a:lnTo>
                    <a:pt x="145986" y="313601"/>
                  </a:lnTo>
                  <a:lnTo>
                    <a:pt x="145986" y="348703"/>
                  </a:lnTo>
                  <a:lnTo>
                    <a:pt x="330542" y="348703"/>
                  </a:lnTo>
                  <a:lnTo>
                    <a:pt x="330542" y="333324"/>
                  </a:lnTo>
                  <a:lnTo>
                    <a:pt x="330542" y="102628"/>
                  </a:lnTo>
                  <a:lnTo>
                    <a:pt x="330542" y="87249"/>
                  </a:lnTo>
                  <a:close/>
                </a:path>
                <a:path w="477520" h="430530">
                  <a:moveTo>
                    <a:pt x="477316" y="215023"/>
                  </a:moveTo>
                  <a:lnTo>
                    <a:pt x="475221" y="199034"/>
                  </a:lnTo>
                  <a:lnTo>
                    <a:pt x="468972" y="183883"/>
                  </a:lnTo>
                  <a:lnTo>
                    <a:pt x="453720" y="157467"/>
                  </a:lnTo>
                  <a:lnTo>
                    <a:pt x="453720" y="215023"/>
                  </a:lnTo>
                  <a:lnTo>
                    <a:pt x="452424" y="224980"/>
                  </a:lnTo>
                  <a:lnTo>
                    <a:pt x="360362" y="387121"/>
                  </a:lnTo>
                  <a:lnTo>
                    <a:pt x="326847" y="406476"/>
                  </a:lnTo>
                  <a:lnTo>
                    <a:pt x="150469" y="406476"/>
                  </a:lnTo>
                  <a:lnTo>
                    <a:pt x="116954" y="387121"/>
                  </a:lnTo>
                  <a:lnTo>
                    <a:pt x="28765" y="234378"/>
                  </a:lnTo>
                  <a:lnTo>
                    <a:pt x="23583" y="215023"/>
                  </a:lnTo>
                  <a:lnTo>
                    <a:pt x="24879" y="205079"/>
                  </a:lnTo>
                  <a:lnTo>
                    <a:pt x="116954" y="42926"/>
                  </a:lnTo>
                  <a:lnTo>
                    <a:pt x="150469" y="23571"/>
                  </a:lnTo>
                  <a:lnTo>
                    <a:pt x="326847" y="23571"/>
                  </a:lnTo>
                  <a:lnTo>
                    <a:pt x="360362" y="42926"/>
                  </a:lnTo>
                  <a:lnTo>
                    <a:pt x="448551" y="195668"/>
                  </a:lnTo>
                  <a:lnTo>
                    <a:pt x="453720" y="215023"/>
                  </a:lnTo>
                  <a:lnTo>
                    <a:pt x="453720" y="157467"/>
                  </a:lnTo>
                  <a:lnTo>
                    <a:pt x="380784" y="31140"/>
                  </a:lnTo>
                  <a:lnTo>
                    <a:pt x="374954" y="23571"/>
                  </a:lnTo>
                  <a:lnTo>
                    <a:pt x="370789" y="18148"/>
                  </a:lnTo>
                  <a:lnTo>
                    <a:pt x="357987" y="8356"/>
                  </a:lnTo>
                  <a:lnTo>
                    <a:pt x="343090" y="2159"/>
                  </a:lnTo>
                  <a:lnTo>
                    <a:pt x="326847" y="0"/>
                  </a:lnTo>
                  <a:lnTo>
                    <a:pt x="150469" y="0"/>
                  </a:lnTo>
                  <a:lnTo>
                    <a:pt x="106514" y="18148"/>
                  </a:lnTo>
                  <a:lnTo>
                    <a:pt x="8356" y="183883"/>
                  </a:lnTo>
                  <a:lnTo>
                    <a:pt x="0" y="215023"/>
                  </a:lnTo>
                  <a:lnTo>
                    <a:pt x="2082" y="231013"/>
                  </a:lnTo>
                  <a:lnTo>
                    <a:pt x="96532" y="398907"/>
                  </a:lnTo>
                  <a:lnTo>
                    <a:pt x="134213" y="427901"/>
                  </a:lnTo>
                  <a:lnTo>
                    <a:pt x="150469" y="430047"/>
                  </a:lnTo>
                  <a:lnTo>
                    <a:pt x="326847" y="430047"/>
                  </a:lnTo>
                  <a:lnTo>
                    <a:pt x="343090" y="427901"/>
                  </a:lnTo>
                  <a:lnTo>
                    <a:pt x="357987" y="421716"/>
                  </a:lnTo>
                  <a:lnTo>
                    <a:pt x="370789" y="411911"/>
                  </a:lnTo>
                  <a:lnTo>
                    <a:pt x="374954" y="406476"/>
                  </a:lnTo>
                  <a:lnTo>
                    <a:pt x="380784" y="398907"/>
                  </a:lnTo>
                  <a:lnTo>
                    <a:pt x="468972" y="246164"/>
                  </a:lnTo>
                  <a:lnTo>
                    <a:pt x="475221" y="231013"/>
                  </a:lnTo>
                  <a:lnTo>
                    <a:pt x="477316" y="215023"/>
                  </a:lnTo>
                  <a:close/>
                </a:path>
              </a:pathLst>
            </a:custGeom>
            <a:solidFill>
              <a:srgbClr val="34BB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grpSp>
        <p:nvGrpSpPr>
          <p:cNvPr id="21" name="object 21"/>
          <p:cNvGrpSpPr/>
          <p:nvPr/>
        </p:nvGrpSpPr>
        <p:grpSpPr>
          <a:xfrm>
            <a:off x="7498232" y="1026718"/>
            <a:ext cx="4152900" cy="5537200"/>
            <a:chOff x="7498232" y="1026718"/>
            <a:chExt cx="4152900" cy="5537200"/>
          </a:xfrm>
        </p:grpSpPr>
        <p:pic>
          <p:nvPicPr>
            <p:cNvPr id="22" name="object 22"/>
            <p:cNvPicPr/>
            <p:nvPr/>
          </p:nvPicPr>
          <p:blipFill>
            <a:blip r:embed="rId5" cstate="print"/>
            <a:stretch>
              <a:fillRect/>
            </a:stretch>
          </p:blipFill>
          <p:spPr>
            <a:xfrm>
              <a:off x="7498232" y="1026718"/>
              <a:ext cx="4152899" cy="5537194"/>
            </a:xfrm>
            <a:prstGeom prst="rect">
              <a:avLst/>
            </a:prstGeom>
          </p:spPr>
        </p:pic>
        <p:sp>
          <p:nvSpPr>
            <p:cNvPr id="23" name="object 23"/>
            <p:cNvSpPr/>
            <p:nvPr/>
          </p:nvSpPr>
          <p:spPr>
            <a:xfrm>
              <a:off x="7600569" y="1136941"/>
              <a:ext cx="3763645" cy="5139690"/>
            </a:xfrm>
            <a:custGeom>
              <a:avLst/>
              <a:gdLst/>
              <a:ahLst/>
              <a:cxnLst/>
              <a:rect l="l" t="t" r="r" b="b"/>
              <a:pathLst>
                <a:path w="3763645" h="5139690">
                  <a:moveTo>
                    <a:pt x="3763124" y="182740"/>
                  </a:moveTo>
                  <a:lnTo>
                    <a:pt x="258445" y="0"/>
                  </a:lnTo>
                  <a:lnTo>
                    <a:pt x="258432" y="152"/>
                  </a:lnTo>
                  <a:lnTo>
                    <a:pt x="0" y="4956619"/>
                  </a:lnTo>
                  <a:lnTo>
                    <a:pt x="3504679" y="5139347"/>
                  </a:lnTo>
                  <a:lnTo>
                    <a:pt x="3763111" y="182880"/>
                  </a:lnTo>
                  <a:lnTo>
                    <a:pt x="3763124" y="18274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24" name="object 24"/>
            <p:cNvSpPr/>
            <p:nvPr/>
          </p:nvSpPr>
          <p:spPr>
            <a:xfrm>
              <a:off x="7755865" y="1751975"/>
              <a:ext cx="3430904" cy="4326255"/>
            </a:xfrm>
            <a:custGeom>
              <a:avLst/>
              <a:gdLst/>
              <a:ahLst/>
              <a:cxnLst/>
              <a:rect l="l" t="t" r="r" b="b"/>
              <a:pathLst>
                <a:path w="3430904" h="4326255">
                  <a:moveTo>
                    <a:pt x="3430473" y="234886"/>
                  </a:moveTo>
                  <a:lnTo>
                    <a:pt x="3220656" y="4258983"/>
                  </a:lnTo>
                  <a:lnTo>
                    <a:pt x="3197301" y="4307801"/>
                  </a:lnTo>
                  <a:lnTo>
                    <a:pt x="3146323" y="4325950"/>
                  </a:lnTo>
                  <a:lnTo>
                    <a:pt x="66967" y="4165396"/>
                  </a:lnTo>
                  <a:lnTo>
                    <a:pt x="39824" y="4158388"/>
                  </a:lnTo>
                  <a:lnTo>
                    <a:pt x="18153" y="4142036"/>
                  </a:lnTo>
                  <a:lnTo>
                    <a:pt x="4146" y="4118782"/>
                  </a:lnTo>
                  <a:lnTo>
                    <a:pt x="0" y="4091063"/>
                  </a:lnTo>
                  <a:lnTo>
                    <a:pt x="209816" y="66967"/>
                  </a:lnTo>
                  <a:lnTo>
                    <a:pt x="216823" y="39822"/>
                  </a:lnTo>
                  <a:lnTo>
                    <a:pt x="233172" y="18148"/>
                  </a:lnTo>
                  <a:lnTo>
                    <a:pt x="256426" y="4141"/>
                  </a:lnTo>
                  <a:lnTo>
                    <a:pt x="284149" y="0"/>
                  </a:lnTo>
                  <a:lnTo>
                    <a:pt x="3363506" y="160553"/>
                  </a:lnTo>
                  <a:lnTo>
                    <a:pt x="3390650" y="167560"/>
                  </a:lnTo>
                  <a:lnTo>
                    <a:pt x="3412324" y="183908"/>
                  </a:lnTo>
                  <a:lnTo>
                    <a:pt x="3426331" y="207162"/>
                  </a:lnTo>
                  <a:lnTo>
                    <a:pt x="3430473" y="234886"/>
                  </a:lnTo>
                </a:path>
              </a:pathLst>
            </a:custGeom>
            <a:ln w="5765">
              <a:solidFill>
                <a:srgbClr val="181C1D"/>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25" name="object 25"/>
          <p:cNvSpPr txBox="1"/>
          <p:nvPr/>
        </p:nvSpPr>
        <p:spPr>
          <a:xfrm rot="120000">
            <a:off x="9106533" y="6077662"/>
            <a:ext cx="617254" cy="40396"/>
          </a:xfrm>
          <a:prstGeom prst="rect">
            <a:avLst/>
          </a:prstGeom>
        </p:spPr>
        <p:txBody>
          <a:bodyPr vert="horz" wrap="square" lIns="0" tIns="0" rIns="0" bIns="0" rtlCol="0">
            <a:spAutoFit/>
          </a:bodyPr>
          <a:lstStyle/>
          <a:p>
            <a:pPr marL="0" marR="0" lvl="0" indent="0" defTabSz="914400" eaLnBrk="1" fontAlgn="auto" latinLnBrk="0" hangingPunct="1">
              <a:lnSpc>
                <a:spcPts val="300"/>
              </a:lnSpc>
              <a:spcBef>
                <a:spcPts val="0"/>
              </a:spcBef>
              <a:spcAft>
                <a:spcPts val="0"/>
              </a:spcAft>
              <a:buClrTx/>
              <a:buSzTx/>
              <a:buFontTx/>
              <a:buNone/>
              <a:tabLst/>
              <a:defRPr/>
            </a:pPr>
            <a:r>
              <a:rPr kumimoji="0" sz="300" b="1" i="0" u="none" strike="noStrike" kern="0" cap="none" normalizeH="0" baseline="0" noProof="0" dirty="0">
                <a:ln>
                  <a:noFill/>
                </a:ln>
                <a:solidFill>
                  <a:srgbClr val="231F20"/>
                </a:solidFill>
                <a:effectLst/>
                <a:uLnTx/>
                <a:uFillTx/>
                <a:latin typeface="Grammarsaurus" pitchFamily="2" charset="0"/>
                <a:cs typeface="Arial"/>
              </a:rPr>
              <a:t>www.grammarsaurus.co.uk</a:t>
            </a:r>
            <a:endParaRPr kumimoji="0" sz="300" b="0" i="0" u="none" strike="noStrike" kern="0" cap="none" normalizeH="0" baseline="0" noProof="0" dirty="0">
              <a:ln>
                <a:noFill/>
              </a:ln>
              <a:solidFill>
                <a:sysClr val="windowText" lastClr="000000"/>
              </a:solidFill>
              <a:effectLst/>
              <a:uLnTx/>
              <a:uFillTx/>
              <a:latin typeface="Grammarsaurus" pitchFamily="2" charset="0"/>
              <a:cs typeface="Arial"/>
            </a:endParaRPr>
          </a:p>
        </p:txBody>
      </p:sp>
      <p:pic>
        <p:nvPicPr>
          <p:cNvPr id="26" name="object 26"/>
          <p:cNvPicPr/>
          <p:nvPr/>
        </p:nvPicPr>
        <p:blipFill>
          <a:blip r:embed="rId6" cstate="print"/>
          <a:stretch>
            <a:fillRect/>
          </a:stretch>
        </p:blipFill>
        <p:spPr>
          <a:xfrm>
            <a:off x="8991308" y="6028819"/>
            <a:ext cx="95630" cy="95970"/>
          </a:xfrm>
          <a:prstGeom prst="rect">
            <a:avLst/>
          </a:prstGeom>
        </p:spPr>
      </p:pic>
      <p:sp>
        <p:nvSpPr>
          <p:cNvPr id="27" name="object 27"/>
          <p:cNvSpPr txBox="1"/>
          <p:nvPr/>
        </p:nvSpPr>
        <p:spPr>
          <a:xfrm rot="120000">
            <a:off x="8230820" y="1315905"/>
            <a:ext cx="2744022" cy="167354"/>
          </a:xfrm>
          <a:prstGeom prst="rect">
            <a:avLst/>
          </a:prstGeom>
        </p:spPr>
        <p:txBody>
          <a:bodyPr vert="horz" wrap="square" lIns="0" tIns="0" rIns="0" bIns="0" rtlCol="0">
            <a:spAutoFit/>
          </a:bodyPr>
          <a:lstStyle/>
          <a:p>
            <a:pPr marL="0" marR="0" lvl="0" indent="0" algn="ctr" defTabSz="914400" eaLnBrk="1" fontAlgn="auto" latinLnBrk="0" hangingPunct="1">
              <a:lnSpc>
                <a:spcPts val="1255"/>
              </a:lnSpc>
              <a:spcBef>
                <a:spcPts val="0"/>
              </a:spcBef>
              <a:spcAft>
                <a:spcPts val="0"/>
              </a:spcAft>
              <a:buClrTx/>
              <a:buSzTx/>
              <a:buFontTx/>
              <a:buNone/>
              <a:tabLst/>
              <a:defRPr/>
            </a:pPr>
            <a:r>
              <a:rPr kumimoji="0" sz="1100" b="1" i="0" u="none" strike="noStrike" kern="0" cap="none" normalizeH="0" noProof="0" dirty="0">
                <a:ln>
                  <a:noFill/>
                </a:ln>
                <a:solidFill>
                  <a:srgbClr val="1C2D30"/>
                </a:solidFill>
                <a:effectLst/>
                <a:uLnTx/>
                <a:uFillTx/>
                <a:latin typeface="Grammarsaurus" pitchFamily="2" charset="0"/>
                <a:cs typeface="Arial"/>
              </a:rPr>
              <a:t>What was crime and punishment like in</a:t>
            </a:r>
            <a:endParaRPr kumimoji="0" sz="1100" b="0" i="0" u="none" strike="noStrike" kern="0" cap="none" normalizeH="0" noProof="0" dirty="0">
              <a:ln>
                <a:noFill/>
              </a:ln>
              <a:solidFill>
                <a:sysClr val="windowText" lastClr="000000"/>
              </a:solidFill>
              <a:effectLst/>
              <a:uLnTx/>
              <a:uFillTx/>
              <a:latin typeface="Grammarsaurus" pitchFamily="2" charset="0"/>
              <a:cs typeface="Arial"/>
            </a:endParaRPr>
          </a:p>
        </p:txBody>
      </p:sp>
      <p:sp>
        <p:nvSpPr>
          <p:cNvPr id="28" name="object 28"/>
          <p:cNvSpPr txBox="1"/>
          <p:nvPr/>
        </p:nvSpPr>
        <p:spPr>
          <a:xfrm rot="120000">
            <a:off x="8747764" y="1487982"/>
            <a:ext cx="1692177" cy="167354"/>
          </a:xfrm>
          <a:prstGeom prst="rect">
            <a:avLst/>
          </a:prstGeom>
        </p:spPr>
        <p:txBody>
          <a:bodyPr vert="horz" wrap="square" lIns="0" tIns="0" rIns="0" bIns="0" rtlCol="0">
            <a:spAutoFit/>
          </a:bodyPr>
          <a:lstStyle/>
          <a:p>
            <a:pPr marL="0" marR="0" lvl="0" indent="0" algn="ctr" defTabSz="914400" eaLnBrk="1" fontAlgn="auto" latinLnBrk="0" hangingPunct="1">
              <a:lnSpc>
                <a:spcPts val="1255"/>
              </a:lnSpc>
              <a:spcBef>
                <a:spcPts val="0"/>
              </a:spcBef>
              <a:spcAft>
                <a:spcPts val="0"/>
              </a:spcAft>
              <a:buClrTx/>
              <a:buSzTx/>
              <a:buFontTx/>
              <a:buNone/>
              <a:tabLst/>
              <a:defRPr/>
            </a:pPr>
            <a:r>
              <a:rPr kumimoji="0" sz="1100" b="1" i="0" u="none" strike="noStrike" kern="0" cap="none" normalizeH="0" noProof="0" dirty="0">
                <a:ln>
                  <a:noFill/>
                </a:ln>
                <a:solidFill>
                  <a:srgbClr val="1C2D30"/>
                </a:solidFill>
                <a:effectLst/>
                <a:uLnTx/>
                <a:uFillTx/>
                <a:latin typeface="Grammarsaurus" pitchFamily="2" charset="0"/>
                <a:cs typeface="Arial"/>
              </a:rPr>
              <a:t>the Anglo-Saxon period?</a:t>
            </a:r>
            <a:endParaRPr kumimoji="0" sz="1100" b="0" i="0" u="none" strike="noStrike" kern="0" cap="none" normalizeH="0" noProof="0">
              <a:ln>
                <a:noFill/>
              </a:ln>
              <a:solidFill>
                <a:sysClr val="windowText" lastClr="000000"/>
              </a:solidFill>
              <a:effectLst/>
              <a:uLnTx/>
              <a:uFillTx/>
              <a:latin typeface="Grammarsaurus" pitchFamily="2" charset="0"/>
              <a:cs typeface="Arial"/>
            </a:endParaRPr>
          </a:p>
        </p:txBody>
      </p:sp>
      <p:sp>
        <p:nvSpPr>
          <p:cNvPr id="29" name="object 29"/>
          <p:cNvSpPr txBox="1"/>
          <p:nvPr/>
        </p:nvSpPr>
        <p:spPr>
          <a:xfrm rot="120000">
            <a:off x="8610934" y="1648451"/>
            <a:ext cx="839163" cy="90409"/>
          </a:xfrm>
          <a:prstGeom prst="rect">
            <a:avLst/>
          </a:prstGeom>
        </p:spPr>
        <p:txBody>
          <a:bodyPr vert="horz" wrap="square" lIns="0" tIns="0" rIns="0" bIns="0" rtlCol="0">
            <a:spAutoFit/>
          </a:bodyPr>
          <a:lstStyle/>
          <a:p>
            <a:pPr marL="0" marR="0" lvl="0" indent="0" defTabSz="914400" eaLnBrk="1" fontAlgn="auto" latinLnBrk="0" hangingPunct="1">
              <a:lnSpc>
                <a:spcPts val="650"/>
              </a:lnSpc>
              <a:spcBef>
                <a:spcPts val="0"/>
              </a:spcBef>
              <a:spcAft>
                <a:spcPts val="0"/>
              </a:spcAft>
              <a:buClrTx/>
              <a:buSzTx/>
              <a:buFontTx/>
              <a:buNone/>
              <a:tabLst/>
              <a:defRPr/>
            </a:pPr>
            <a:r>
              <a:rPr kumimoji="0" sz="900" b="1" i="0" u="none" strike="noStrike" kern="0" cap="none" normalizeH="0" baseline="8547" noProof="0" dirty="0">
                <a:ln>
                  <a:noFill/>
                </a:ln>
                <a:solidFill>
                  <a:srgbClr val="404041"/>
                </a:solidFill>
                <a:effectLst/>
                <a:uLnTx/>
                <a:uFillTx/>
                <a:latin typeface="Grammarsaurus" pitchFamily="2" charset="0"/>
                <a:cs typeface="Arial"/>
              </a:rPr>
              <a:t>Key </a:t>
            </a:r>
            <a:r>
              <a:rPr kumimoji="0" sz="900" b="1" i="0" u="none" strike="noStrike" kern="0" cap="none" normalizeH="0" baseline="4273" noProof="0" dirty="0">
                <a:ln>
                  <a:noFill/>
                </a:ln>
                <a:solidFill>
                  <a:srgbClr val="404041"/>
                </a:solidFill>
                <a:effectLst/>
                <a:uLnTx/>
                <a:uFillTx/>
                <a:latin typeface="Grammarsaurus" pitchFamily="2" charset="0"/>
                <a:cs typeface="Arial"/>
              </a:rPr>
              <a:t>historical </a:t>
            </a:r>
            <a:r>
              <a:rPr kumimoji="0" sz="600" b="1" i="0" u="none" strike="noStrike" kern="0" cap="none" normalizeH="0" baseline="0" noProof="0" dirty="0">
                <a:ln>
                  <a:noFill/>
                </a:ln>
                <a:solidFill>
                  <a:srgbClr val="404041"/>
                </a:solidFill>
                <a:effectLst/>
                <a:uLnTx/>
                <a:uFillTx/>
                <a:latin typeface="Grammarsaurus" pitchFamily="2" charset="0"/>
                <a:cs typeface="Arial"/>
              </a:rPr>
              <a:t>skill:</a:t>
            </a:r>
            <a:endParaRPr kumimoji="0" sz="600" b="0" i="0" u="none" strike="noStrike" kern="0" cap="none" normalizeH="0" baseline="0" noProof="0" dirty="0">
              <a:ln>
                <a:noFill/>
              </a:ln>
              <a:solidFill>
                <a:sysClr val="windowText" lastClr="000000"/>
              </a:solidFill>
              <a:effectLst/>
              <a:uLnTx/>
              <a:uFillTx/>
              <a:latin typeface="Grammarsaurus" pitchFamily="2" charset="0"/>
              <a:cs typeface="Arial"/>
            </a:endParaRPr>
          </a:p>
        </p:txBody>
      </p:sp>
      <p:sp>
        <p:nvSpPr>
          <p:cNvPr id="30" name="object 30"/>
          <p:cNvSpPr txBox="1"/>
          <p:nvPr/>
        </p:nvSpPr>
        <p:spPr>
          <a:xfrm rot="120000">
            <a:off x="9512003" y="1705966"/>
            <a:ext cx="1206122" cy="90409"/>
          </a:xfrm>
          <a:prstGeom prst="rect">
            <a:avLst/>
          </a:prstGeom>
        </p:spPr>
        <p:txBody>
          <a:bodyPr vert="horz" wrap="square" lIns="0" tIns="0" rIns="0" bIns="0" rtlCol="0">
            <a:spAutoFit/>
          </a:bodyPr>
          <a:lstStyle/>
          <a:p>
            <a:pPr marL="0" marR="0" lvl="0" indent="0" defTabSz="914400" eaLnBrk="1" fontAlgn="auto" latinLnBrk="0" hangingPunct="1">
              <a:lnSpc>
                <a:spcPts val="650"/>
              </a:lnSpc>
              <a:spcBef>
                <a:spcPts val="0"/>
              </a:spcBef>
              <a:spcAft>
                <a:spcPts val="0"/>
              </a:spcAft>
              <a:buClrTx/>
              <a:buSzTx/>
              <a:buFontTx/>
              <a:buNone/>
              <a:tabLst/>
              <a:defRPr/>
            </a:pPr>
            <a:r>
              <a:rPr kumimoji="0" sz="900" b="1" i="0" u="none" strike="noStrike" kern="0" cap="none" normalizeH="0" baseline="12820" noProof="0" dirty="0">
                <a:ln>
                  <a:noFill/>
                </a:ln>
                <a:solidFill>
                  <a:srgbClr val="404041"/>
                </a:solidFill>
                <a:effectLst/>
                <a:uLnTx/>
                <a:uFillTx/>
                <a:latin typeface="Grammarsaurus" pitchFamily="2" charset="0"/>
                <a:cs typeface="Arial"/>
              </a:rPr>
              <a:t>Evi</a:t>
            </a:r>
            <a:r>
              <a:rPr kumimoji="0" sz="900" b="1" i="0" u="none" strike="noStrike" kern="0" cap="none" normalizeH="0" baseline="8547" noProof="0" dirty="0">
                <a:ln>
                  <a:noFill/>
                </a:ln>
                <a:solidFill>
                  <a:srgbClr val="404041"/>
                </a:solidFill>
                <a:effectLst/>
                <a:uLnTx/>
                <a:uFillTx/>
                <a:latin typeface="Grammarsaurus" pitchFamily="2" charset="0"/>
                <a:cs typeface="Arial"/>
              </a:rPr>
              <a:t>dence an</a:t>
            </a:r>
            <a:r>
              <a:rPr kumimoji="0" sz="900" b="1" i="0" u="none" strike="noStrike" kern="0" cap="none" normalizeH="0" baseline="4273" noProof="0" dirty="0">
                <a:ln>
                  <a:noFill/>
                </a:ln>
                <a:solidFill>
                  <a:srgbClr val="404041"/>
                </a:solidFill>
                <a:effectLst/>
                <a:uLnTx/>
                <a:uFillTx/>
                <a:latin typeface="Grammarsaurus" pitchFamily="2" charset="0"/>
                <a:cs typeface="Arial"/>
              </a:rPr>
              <a:t>d interpre</a:t>
            </a:r>
            <a:r>
              <a:rPr kumimoji="0" sz="600" b="1" i="0" u="none" strike="noStrike" kern="0" cap="none" normalizeH="0" baseline="0" noProof="0" dirty="0">
                <a:ln>
                  <a:noFill/>
                </a:ln>
                <a:solidFill>
                  <a:srgbClr val="404041"/>
                </a:solidFill>
                <a:effectLst/>
                <a:uLnTx/>
                <a:uFillTx/>
                <a:latin typeface="Grammarsaurus" pitchFamily="2" charset="0"/>
                <a:cs typeface="Arial"/>
              </a:rPr>
              <a:t>tation</a:t>
            </a:r>
            <a:endParaRPr kumimoji="0" sz="600" b="0" i="0" u="none" strike="noStrike" kern="0" cap="none" normalizeH="0" baseline="0" noProof="0" dirty="0">
              <a:ln>
                <a:noFill/>
              </a:ln>
              <a:solidFill>
                <a:sysClr val="windowText" lastClr="000000"/>
              </a:solidFill>
              <a:effectLst/>
              <a:uLnTx/>
              <a:uFillTx/>
              <a:latin typeface="Grammarsaurus" pitchFamily="2" charset="0"/>
              <a:cs typeface="Arial"/>
            </a:endParaRPr>
          </a:p>
        </p:txBody>
      </p:sp>
      <p:sp>
        <p:nvSpPr>
          <p:cNvPr id="31" name="object 31"/>
          <p:cNvSpPr txBox="1"/>
          <p:nvPr/>
        </p:nvSpPr>
        <p:spPr>
          <a:xfrm rot="120000">
            <a:off x="8174756" y="1964664"/>
            <a:ext cx="2845668" cy="67326"/>
          </a:xfrm>
          <a:prstGeom prst="rect">
            <a:avLst/>
          </a:prstGeom>
        </p:spPr>
        <p:txBody>
          <a:bodyPr vert="horz" wrap="square" lIns="0" tIns="0" rIns="0" bIns="0" rtlCol="0">
            <a:spAutoFit/>
          </a:bodyPr>
          <a:lstStyle/>
          <a:p>
            <a:pPr marL="0" marR="0" lvl="0" indent="0" algn="ctr" defTabSz="914400" eaLnBrk="1" fontAlgn="auto" latinLnBrk="0" hangingPunct="1">
              <a:lnSpc>
                <a:spcPts val="465"/>
              </a:lnSpc>
              <a:spcBef>
                <a:spcPts val="0"/>
              </a:spcBef>
              <a:spcAft>
                <a:spcPts val="0"/>
              </a:spcAft>
              <a:buClrTx/>
              <a:buSzTx/>
              <a:buFontTx/>
              <a:buNone/>
              <a:tabLst/>
              <a:defRPr/>
            </a:pPr>
            <a:r>
              <a:rPr kumimoji="0" sz="500" b="0" i="0" u="none" strike="noStrike" kern="0" cap="none" normalizeH="0" noProof="0" dirty="0">
                <a:ln>
                  <a:noFill/>
                </a:ln>
                <a:solidFill>
                  <a:srgbClr val="404041"/>
                </a:solidFill>
                <a:effectLst/>
                <a:uLnTx/>
                <a:uFillTx/>
                <a:latin typeface="Grammarsaurus" pitchFamily="2" charset="0"/>
                <a:cs typeface="Arial MT"/>
              </a:rPr>
              <a:t>Using your historical knowledge, describe what the Anglo-Saxon sources below show. What is</a:t>
            </a:r>
            <a:endParaRPr kumimoji="0" sz="500" b="0" i="0" u="none" strike="noStrike" kern="0" cap="none" normalizeH="0" noProof="0" dirty="0">
              <a:ln>
                <a:noFill/>
              </a:ln>
              <a:solidFill>
                <a:sysClr val="windowText" lastClr="000000"/>
              </a:solidFill>
              <a:effectLst/>
              <a:uLnTx/>
              <a:uFillTx/>
              <a:latin typeface="Grammarsaurus" pitchFamily="2" charset="0"/>
              <a:cs typeface="Arial MT"/>
            </a:endParaRPr>
          </a:p>
        </p:txBody>
      </p:sp>
      <p:sp>
        <p:nvSpPr>
          <p:cNvPr id="32" name="object 32"/>
          <p:cNvSpPr txBox="1"/>
          <p:nvPr/>
        </p:nvSpPr>
        <p:spPr>
          <a:xfrm rot="120000">
            <a:off x="8077432" y="2072114"/>
            <a:ext cx="3037267" cy="66300"/>
          </a:xfrm>
          <a:prstGeom prst="rect">
            <a:avLst/>
          </a:prstGeom>
        </p:spPr>
        <p:txBody>
          <a:bodyPr vert="horz" wrap="square" lIns="0" tIns="0" rIns="0" bIns="0" rtlCol="0">
            <a:spAutoFit/>
          </a:bodyPr>
          <a:lstStyle/>
          <a:p>
            <a:pPr marL="0" marR="0" lvl="0" indent="0" algn="ctr" defTabSz="914400" eaLnBrk="1" fontAlgn="auto" latinLnBrk="0" hangingPunct="1">
              <a:lnSpc>
                <a:spcPts val="475"/>
              </a:lnSpc>
              <a:spcBef>
                <a:spcPts val="0"/>
              </a:spcBef>
              <a:spcAft>
                <a:spcPts val="0"/>
              </a:spcAft>
              <a:buClrTx/>
              <a:buSzTx/>
              <a:buFontTx/>
              <a:buNone/>
              <a:tabLst/>
              <a:defRPr/>
            </a:pPr>
            <a:r>
              <a:rPr kumimoji="0" sz="500" b="0" i="0" u="none" strike="noStrike" kern="0" cap="none" normalizeH="0" noProof="0" dirty="0">
                <a:ln>
                  <a:noFill/>
                </a:ln>
                <a:solidFill>
                  <a:srgbClr val="404041"/>
                </a:solidFill>
                <a:effectLst/>
                <a:uLnTx/>
                <a:uFillTx/>
                <a:latin typeface="Grammarsaurus" pitchFamily="2" charset="0"/>
                <a:cs typeface="Arial MT"/>
              </a:rPr>
              <a:t>happening in them? What does this tell us about crime and punishment in the Anglo–Saxon period?</a:t>
            </a:r>
            <a:endParaRPr kumimoji="0" sz="500" b="0" i="0" u="none" strike="noStrike" kern="0" cap="none" normalizeH="0" noProof="0" dirty="0">
              <a:ln>
                <a:noFill/>
              </a:ln>
              <a:solidFill>
                <a:sysClr val="windowText" lastClr="000000"/>
              </a:solidFill>
              <a:effectLst/>
              <a:uLnTx/>
              <a:uFillTx/>
              <a:latin typeface="Grammarsaurus" pitchFamily="2" charset="0"/>
              <a:cs typeface="Arial MT"/>
            </a:endParaRPr>
          </a:p>
        </p:txBody>
      </p:sp>
      <p:grpSp>
        <p:nvGrpSpPr>
          <p:cNvPr id="33" name="object 33"/>
          <p:cNvGrpSpPr/>
          <p:nvPr/>
        </p:nvGrpSpPr>
        <p:grpSpPr>
          <a:xfrm>
            <a:off x="4107332" y="1052118"/>
            <a:ext cx="6955155" cy="5486400"/>
            <a:chOff x="4107332" y="1052118"/>
            <a:chExt cx="6955155" cy="5486400"/>
          </a:xfrm>
        </p:grpSpPr>
        <p:sp>
          <p:nvSpPr>
            <p:cNvPr id="34" name="object 34"/>
            <p:cNvSpPr/>
            <p:nvPr/>
          </p:nvSpPr>
          <p:spPr>
            <a:xfrm>
              <a:off x="7893726" y="4032164"/>
              <a:ext cx="929640" cy="898525"/>
            </a:xfrm>
            <a:custGeom>
              <a:avLst/>
              <a:gdLst/>
              <a:ahLst/>
              <a:cxnLst/>
              <a:rect l="l" t="t" r="r" b="b"/>
              <a:pathLst>
                <a:path w="929640" h="898525">
                  <a:moveTo>
                    <a:pt x="885088" y="898118"/>
                  </a:moveTo>
                  <a:lnTo>
                    <a:pt x="0" y="851966"/>
                  </a:lnTo>
                  <a:lnTo>
                    <a:pt x="44424" y="0"/>
                  </a:lnTo>
                  <a:lnTo>
                    <a:pt x="929513" y="46151"/>
                  </a:lnTo>
                  <a:lnTo>
                    <a:pt x="885088" y="898118"/>
                  </a:lnTo>
                </a:path>
              </a:pathLst>
            </a:custGeom>
            <a:ln w="5778">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35" name="object 35"/>
            <p:cNvPicPr/>
            <p:nvPr/>
          </p:nvPicPr>
          <p:blipFill>
            <a:blip r:embed="rId7" cstate="print"/>
            <a:stretch>
              <a:fillRect/>
            </a:stretch>
          </p:blipFill>
          <p:spPr>
            <a:xfrm>
              <a:off x="7943603" y="4147109"/>
              <a:ext cx="829759" cy="668234"/>
            </a:xfrm>
            <a:prstGeom prst="rect">
              <a:avLst/>
            </a:prstGeom>
          </p:spPr>
        </p:pic>
        <p:pic>
          <p:nvPicPr>
            <p:cNvPr id="36" name="object 36"/>
            <p:cNvPicPr/>
            <p:nvPr/>
          </p:nvPicPr>
          <p:blipFill>
            <a:blip r:embed="rId8" cstate="print"/>
            <a:stretch>
              <a:fillRect/>
            </a:stretch>
          </p:blipFill>
          <p:spPr>
            <a:xfrm>
              <a:off x="7917573" y="2189571"/>
              <a:ext cx="1024229" cy="884796"/>
            </a:xfrm>
            <a:prstGeom prst="rect">
              <a:avLst/>
            </a:prstGeom>
          </p:spPr>
        </p:pic>
        <p:sp>
          <p:nvSpPr>
            <p:cNvPr id="37" name="object 37"/>
            <p:cNvSpPr/>
            <p:nvPr/>
          </p:nvSpPr>
          <p:spPr>
            <a:xfrm>
              <a:off x="7942847" y="3124641"/>
              <a:ext cx="927735" cy="863600"/>
            </a:xfrm>
            <a:custGeom>
              <a:avLst/>
              <a:gdLst/>
              <a:ahLst/>
              <a:cxnLst/>
              <a:rect l="l" t="t" r="r" b="b"/>
              <a:pathLst>
                <a:path w="927734" h="863600">
                  <a:moveTo>
                    <a:pt x="885088" y="863549"/>
                  </a:moveTo>
                  <a:lnTo>
                    <a:pt x="0" y="817397"/>
                  </a:lnTo>
                  <a:lnTo>
                    <a:pt x="42621" y="0"/>
                  </a:lnTo>
                  <a:lnTo>
                    <a:pt x="927709" y="46151"/>
                  </a:lnTo>
                  <a:lnTo>
                    <a:pt x="885088" y="863549"/>
                  </a:lnTo>
                </a:path>
              </a:pathLst>
            </a:custGeom>
            <a:ln w="5664">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38" name="object 38"/>
            <p:cNvPicPr/>
            <p:nvPr/>
          </p:nvPicPr>
          <p:blipFill>
            <a:blip r:embed="rId9" cstate="print"/>
            <a:stretch>
              <a:fillRect/>
            </a:stretch>
          </p:blipFill>
          <p:spPr>
            <a:xfrm>
              <a:off x="7896288" y="3141654"/>
              <a:ext cx="1022810" cy="791510"/>
            </a:xfrm>
            <a:prstGeom prst="rect">
              <a:avLst/>
            </a:prstGeom>
          </p:spPr>
        </p:pic>
        <p:sp>
          <p:nvSpPr>
            <p:cNvPr id="39" name="object 39"/>
            <p:cNvSpPr/>
            <p:nvPr/>
          </p:nvSpPr>
          <p:spPr>
            <a:xfrm>
              <a:off x="7842887" y="4995434"/>
              <a:ext cx="930275" cy="909955"/>
            </a:xfrm>
            <a:custGeom>
              <a:avLst/>
              <a:gdLst/>
              <a:ahLst/>
              <a:cxnLst/>
              <a:rect l="l" t="t" r="r" b="b"/>
              <a:pathLst>
                <a:path w="930275" h="909954">
                  <a:moveTo>
                    <a:pt x="885088" y="909916"/>
                  </a:moveTo>
                  <a:lnTo>
                    <a:pt x="0" y="863765"/>
                  </a:lnTo>
                  <a:lnTo>
                    <a:pt x="45046" y="0"/>
                  </a:lnTo>
                  <a:lnTo>
                    <a:pt x="930122" y="46151"/>
                  </a:lnTo>
                  <a:lnTo>
                    <a:pt x="885088" y="909916"/>
                  </a:lnTo>
                </a:path>
              </a:pathLst>
            </a:custGeom>
            <a:ln w="5829">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40" name="object 40"/>
            <p:cNvPicPr/>
            <p:nvPr/>
          </p:nvPicPr>
          <p:blipFill>
            <a:blip r:embed="rId10" cstate="print"/>
            <a:stretch>
              <a:fillRect/>
            </a:stretch>
          </p:blipFill>
          <p:spPr>
            <a:xfrm>
              <a:off x="7889286" y="5128220"/>
              <a:ext cx="850052" cy="665064"/>
            </a:xfrm>
            <a:prstGeom prst="rect">
              <a:avLst/>
            </a:prstGeom>
          </p:spPr>
        </p:pic>
        <p:sp>
          <p:nvSpPr>
            <p:cNvPr id="41" name="object 41"/>
            <p:cNvSpPr/>
            <p:nvPr/>
          </p:nvSpPr>
          <p:spPr>
            <a:xfrm>
              <a:off x="8992621" y="2566729"/>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2" name="object 42"/>
            <p:cNvSpPr/>
            <p:nvPr/>
          </p:nvSpPr>
          <p:spPr>
            <a:xfrm>
              <a:off x="8983848" y="2734971"/>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3" name="object 43"/>
            <p:cNvSpPr/>
            <p:nvPr/>
          </p:nvSpPr>
          <p:spPr>
            <a:xfrm>
              <a:off x="9001392" y="2398485"/>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4" name="object 44"/>
            <p:cNvSpPr/>
            <p:nvPr/>
          </p:nvSpPr>
          <p:spPr>
            <a:xfrm>
              <a:off x="8975077" y="2903216"/>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5" name="object 45"/>
            <p:cNvSpPr/>
            <p:nvPr/>
          </p:nvSpPr>
          <p:spPr>
            <a:xfrm>
              <a:off x="8966212" y="3073234"/>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6" name="object 46"/>
            <p:cNvSpPr/>
            <p:nvPr/>
          </p:nvSpPr>
          <p:spPr>
            <a:xfrm>
              <a:off x="8945021" y="3479655"/>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7" name="object 47"/>
            <p:cNvSpPr/>
            <p:nvPr/>
          </p:nvSpPr>
          <p:spPr>
            <a:xfrm>
              <a:off x="8936249" y="3647901"/>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8" name="object 48"/>
            <p:cNvSpPr/>
            <p:nvPr/>
          </p:nvSpPr>
          <p:spPr>
            <a:xfrm>
              <a:off x="8953793" y="3311410"/>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49" name="object 49"/>
            <p:cNvSpPr/>
            <p:nvPr/>
          </p:nvSpPr>
          <p:spPr>
            <a:xfrm>
              <a:off x="8927476" y="3816145"/>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0" name="object 50"/>
            <p:cNvSpPr/>
            <p:nvPr/>
          </p:nvSpPr>
          <p:spPr>
            <a:xfrm>
              <a:off x="8918611" y="3986160"/>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1" name="object 51"/>
            <p:cNvSpPr/>
            <p:nvPr/>
          </p:nvSpPr>
          <p:spPr>
            <a:xfrm>
              <a:off x="8895739" y="4424827"/>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2" name="object 52"/>
            <p:cNvSpPr/>
            <p:nvPr/>
          </p:nvSpPr>
          <p:spPr>
            <a:xfrm>
              <a:off x="8886966" y="4593072"/>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3" name="object 53"/>
            <p:cNvSpPr/>
            <p:nvPr/>
          </p:nvSpPr>
          <p:spPr>
            <a:xfrm>
              <a:off x="8904512" y="4256582"/>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4" name="object 54"/>
            <p:cNvSpPr/>
            <p:nvPr/>
          </p:nvSpPr>
          <p:spPr>
            <a:xfrm>
              <a:off x="8878195" y="4761316"/>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5" name="object 55"/>
            <p:cNvSpPr/>
            <p:nvPr/>
          </p:nvSpPr>
          <p:spPr>
            <a:xfrm>
              <a:off x="8869330" y="4931332"/>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6" name="object 56"/>
            <p:cNvSpPr/>
            <p:nvPr/>
          </p:nvSpPr>
          <p:spPr>
            <a:xfrm>
              <a:off x="8845431" y="5389690"/>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7" name="object 57"/>
            <p:cNvSpPr/>
            <p:nvPr/>
          </p:nvSpPr>
          <p:spPr>
            <a:xfrm>
              <a:off x="8836659" y="5557936"/>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8" name="object 58"/>
            <p:cNvSpPr/>
            <p:nvPr/>
          </p:nvSpPr>
          <p:spPr>
            <a:xfrm>
              <a:off x="8854204" y="5221446"/>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59" name="object 59"/>
            <p:cNvSpPr/>
            <p:nvPr/>
          </p:nvSpPr>
          <p:spPr>
            <a:xfrm>
              <a:off x="8827887" y="5726181"/>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60" name="object 60"/>
            <p:cNvSpPr/>
            <p:nvPr/>
          </p:nvSpPr>
          <p:spPr>
            <a:xfrm>
              <a:off x="8819023" y="5896198"/>
              <a:ext cx="2059305" cy="107950"/>
            </a:xfrm>
            <a:custGeom>
              <a:avLst/>
              <a:gdLst/>
              <a:ahLst/>
              <a:cxnLst/>
              <a:rect l="l" t="t" r="r" b="b"/>
              <a:pathLst>
                <a:path w="2059304" h="107950">
                  <a:moveTo>
                    <a:pt x="0" y="0"/>
                  </a:moveTo>
                  <a:lnTo>
                    <a:pt x="2059292" y="107365"/>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61" name="object 61"/>
            <p:cNvPicPr/>
            <p:nvPr/>
          </p:nvPicPr>
          <p:blipFill>
            <a:blip r:embed="rId11" cstate="print"/>
            <a:stretch>
              <a:fillRect/>
            </a:stretch>
          </p:blipFill>
          <p:spPr>
            <a:xfrm>
              <a:off x="9362368" y="1655727"/>
              <a:ext cx="133925" cy="123450"/>
            </a:xfrm>
            <a:prstGeom prst="rect">
              <a:avLst/>
            </a:prstGeom>
          </p:spPr>
        </p:pic>
        <p:pic>
          <p:nvPicPr>
            <p:cNvPr id="62" name="object 62"/>
            <p:cNvPicPr/>
            <p:nvPr/>
          </p:nvPicPr>
          <p:blipFill>
            <a:blip r:embed="rId12" cstate="print"/>
            <a:stretch>
              <a:fillRect/>
            </a:stretch>
          </p:blipFill>
          <p:spPr>
            <a:xfrm>
              <a:off x="4107332" y="1052118"/>
              <a:ext cx="4102099" cy="5486394"/>
            </a:xfrm>
            <a:prstGeom prst="rect">
              <a:avLst/>
            </a:prstGeom>
          </p:spPr>
        </p:pic>
        <p:sp>
          <p:nvSpPr>
            <p:cNvPr id="63" name="object 63"/>
            <p:cNvSpPr/>
            <p:nvPr/>
          </p:nvSpPr>
          <p:spPr>
            <a:xfrm>
              <a:off x="4215003" y="1154124"/>
              <a:ext cx="3712845" cy="5105400"/>
            </a:xfrm>
            <a:custGeom>
              <a:avLst/>
              <a:gdLst/>
              <a:ahLst/>
              <a:cxnLst/>
              <a:rect l="l" t="t" r="r" b="b"/>
              <a:pathLst>
                <a:path w="3712845" h="5105400">
                  <a:moveTo>
                    <a:pt x="3712807" y="4959058"/>
                  </a:moveTo>
                  <a:lnTo>
                    <a:pt x="3506406" y="152"/>
                  </a:lnTo>
                  <a:lnTo>
                    <a:pt x="3506406" y="0"/>
                  </a:lnTo>
                  <a:lnTo>
                    <a:pt x="0" y="145935"/>
                  </a:lnTo>
                  <a:lnTo>
                    <a:pt x="206400" y="5104993"/>
                  </a:lnTo>
                  <a:lnTo>
                    <a:pt x="208280" y="5104917"/>
                  </a:lnTo>
                  <a:lnTo>
                    <a:pt x="3112452" y="4984051"/>
                  </a:lnTo>
                  <a:lnTo>
                    <a:pt x="3712807" y="4959058"/>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64" name="object 64"/>
            <p:cNvSpPr/>
            <p:nvPr/>
          </p:nvSpPr>
          <p:spPr>
            <a:xfrm>
              <a:off x="4386898" y="1767150"/>
              <a:ext cx="3390265" cy="4295775"/>
            </a:xfrm>
            <a:custGeom>
              <a:avLst/>
              <a:gdLst/>
              <a:ahLst/>
              <a:cxnLst/>
              <a:rect l="l" t="t" r="r" b="b"/>
              <a:pathLst>
                <a:path w="3390265" h="4295775">
                  <a:moveTo>
                    <a:pt x="3222244" y="67741"/>
                  </a:moveTo>
                  <a:lnTo>
                    <a:pt x="3389807" y="4093819"/>
                  </a:lnTo>
                  <a:lnTo>
                    <a:pt x="3385372" y="4121496"/>
                  </a:lnTo>
                  <a:lnTo>
                    <a:pt x="3371124" y="4144603"/>
                  </a:lnTo>
                  <a:lnTo>
                    <a:pt x="3349283" y="4160724"/>
                  </a:lnTo>
                  <a:lnTo>
                    <a:pt x="3322066" y="4167441"/>
                  </a:lnTo>
                  <a:lnTo>
                    <a:pt x="241198" y="4295673"/>
                  </a:lnTo>
                  <a:lnTo>
                    <a:pt x="213521" y="4291235"/>
                  </a:lnTo>
                  <a:lnTo>
                    <a:pt x="190412" y="4276985"/>
                  </a:lnTo>
                  <a:lnTo>
                    <a:pt x="174288" y="4255143"/>
                  </a:lnTo>
                  <a:lnTo>
                    <a:pt x="167563" y="4227931"/>
                  </a:lnTo>
                  <a:lnTo>
                    <a:pt x="0" y="201853"/>
                  </a:lnTo>
                  <a:lnTo>
                    <a:pt x="4437" y="174176"/>
                  </a:lnTo>
                  <a:lnTo>
                    <a:pt x="18688" y="151068"/>
                  </a:lnTo>
                  <a:lnTo>
                    <a:pt x="40530" y="134943"/>
                  </a:lnTo>
                  <a:lnTo>
                    <a:pt x="67741" y="128219"/>
                  </a:lnTo>
                  <a:lnTo>
                    <a:pt x="3148622" y="0"/>
                  </a:lnTo>
                  <a:lnTo>
                    <a:pt x="3176298" y="4437"/>
                  </a:lnTo>
                  <a:lnTo>
                    <a:pt x="3199406" y="18688"/>
                  </a:lnTo>
                  <a:lnTo>
                    <a:pt x="3215526" y="40530"/>
                  </a:lnTo>
                  <a:lnTo>
                    <a:pt x="3222244" y="67741"/>
                  </a:lnTo>
                </a:path>
              </a:pathLst>
            </a:custGeom>
            <a:ln w="5765">
              <a:solidFill>
                <a:srgbClr val="181C1D"/>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65" name="object 65"/>
          <p:cNvSpPr txBox="1"/>
          <p:nvPr/>
        </p:nvSpPr>
        <p:spPr>
          <a:xfrm rot="21480000">
            <a:off x="5921782" y="6065976"/>
            <a:ext cx="616621" cy="51937"/>
          </a:xfrm>
          <a:prstGeom prst="rect">
            <a:avLst/>
          </a:prstGeom>
        </p:spPr>
        <p:txBody>
          <a:bodyPr vert="horz" wrap="square" lIns="0" tIns="0" rIns="0" bIns="0" rtlCol="0">
            <a:spAutoFit/>
          </a:bodyPr>
          <a:lstStyle/>
          <a:p>
            <a:pPr marL="0" marR="0" lvl="0" indent="0" defTabSz="914400" eaLnBrk="1" fontAlgn="auto" latinLnBrk="0" hangingPunct="1">
              <a:lnSpc>
                <a:spcPts val="370"/>
              </a:lnSpc>
              <a:spcBef>
                <a:spcPts val="0"/>
              </a:spcBef>
              <a:spcAft>
                <a:spcPts val="0"/>
              </a:spcAft>
              <a:buClrTx/>
              <a:buSzTx/>
              <a:buFontTx/>
              <a:buNone/>
              <a:tabLst/>
              <a:defRPr/>
            </a:pPr>
            <a:r>
              <a:rPr kumimoji="0" sz="300" b="1" i="0" u="none" strike="noStrike" kern="0" cap="none" normalizeH="0" baseline="0" noProof="0" dirty="0">
                <a:ln>
                  <a:noFill/>
                </a:ln>
                <a:solidFill>
                  <a:srgbClr val="231F20"/>
                </a:solidFill>
                <a:effectLst/>
                <a:uLnTx/>
                <a:uFillTx/>
                <a:latin typeface="Grammarsaurus" pitchFamily="2" charset="0"/>
                <a:cs typeface="Arial"/>
              </a:rPr>
              <a:t>www.grammarsaurus.co.uk</a:t>
            </a:r>
            <a:endParaRPr kumimoji="0" sz="300" b="0" i="0" u="none" strike="noStrike" kern="0" cap="none" normalizeH="0" baseline="0" noProof="0" dirty="0">
              <a:ln>
                <a:noFill/>
              </a:ln>
              <a:solidFill>
                <a:sysClr val="windowText" lastClr="000000"/>
              </a:solidFill>
              <a:effectLst/>
              <a:uLnTx/>
              <a:uFillTx/>
              <a:latin typeface="Grammarsaurus" pitchFamily="2" charset="0"/>
              <a:cs typeface="Arial"/>
            </a:endParaRPr>
          </a:p>
        </p:txBody>
      </p:sp>
      <p:pic>
        <p:nvPicPr>
          <p:cNvPr id="66" name="object 66"/>
          <p:cNvPicPr/>
          <p:nvPr/>
        </p:nvPicPr>
        <p:blipFill>
          <a:blip r:embed="rId13" cstate="print"/>
          <a:stretch>
            <a:fillRect/>
          </a:stretch>
        </p:blipFill>
        <p:spPr>
          <a:xfrm>
            <a:off x="5806617" y="6060243"/>
            <a:ext cx="94715" cy="95064"/>
          </a:xfrm>
          <a:prstGeom prst="rect">
            <a:avLst/>
          </a:prstGeom>
        </p:spPr>
      </p:pic>
      <p:sp>
        <p:nvSpPr>
          <p:cNvPr id="67" name="object 67"/>
          <p:cNvSpPr txBox="1"/>
          <p:nvPr/>
        </p:nvSpPr>
        <p:spPr>
          <a:xfrm rot="21480000">
            <a:off x="4605733" y="1312331"/>
            <a:ext cx="2742754" cy="157735"/>
          </a:xfrm>
          <a:prstGeom prst="rect">
            <a:avLst/>
          </a:prstGeom>
        </p:spPr>
        <p:txBody>
          <a:bodyPr vert="horz" wrap="square" lIns="0" tIns="0" rIns="0" bIns="0" rtlCol="0">
            <a:spAutoFit/>
          </a:bodyPr>
          <a:lstStyle/>
          <a:p>
            <a:pPr marL="0" marR="0" lvl="0" indent="0" algn="ctr" defTabSz="914400" eaLnBrk="1" fontAlgn="auto" latinLnBrk="0" hangingPunct="1">
              <a:lnSpc>
                <a:spcPts val="1245"/>
              </a:lnSpc>
              <a:spcBef>
                <a:spcPts val="0"/>
              </a:spcBef>
              <a:spcAft>
                <a:spcPts val="0"/>
              </a:spcAft>
              <a:buClrTx/>
              <a:buSzTx/>
              <a:buFontTx/>
              <a:buNone/>
              <a:tabLst/>
              <a:defRPr/>
            </a:pPr>
            <a:r>
              <a:rPr kumimoji="0" sz="1100" b="1" i="0" u="none" strike="noStrike" kern="0" cap="none" normalizeH="0" noProof="0" dirty="0">
                <a:ln>
                  <a:noFill/>
                </a:ln>
                <a:solidFill>
                  <a:srgbClr val="1C2D30"/>
                </a:solidFill>
                <a:effectLst/>
                <a:uLnTx/>
                <a:uFillTx/>
                <a:latin typeface="Grammarsaurus" pitchFamily="2" charset="0"/>
                <a:cs typeface="Arial"/>
              </a:rPr>
              <a:t>What was crime and punishment like in</a:t>
            </a:r>
            <a:endParaRPr kumimoji="0" sz="1100" b="0" i="0" u="none" strike="noStrike" kern="0" cap="none" normalizeH="0" noProof="0" dirty="0">
              <a:ln>
                <a:noFill/>
              </a:ln>
              <a:solidFill>
                <a:sysClr val="windowText" lastClr="000000"/>
              </a:solidFill>
              <a:effectLst/>
              <a:uLnTx/>
              <a:uFillTx/>
              <a:latin typeface="Grammarsaurus" pitchFamily="2" charset="0"/>
              <a:cs typeface="Arial"/>
            </a:endParaRPr>
          </a:p>
        </p:txBody>
      </p:sp>
      <p:sp>
        <p:nvSpPr>
          <p:cNvPr id="68" name="object 68"/>
          <p:cNvSpPr txBox="1"/>
          <p:nvPr/>
        </p:nvSpPr>
        <p:spPr>
          <a:xfrm rot="21480000">
            <a:off x="5139083" y="1487262"/>
            <a:ext cx="1690281" cy="157735"/>
          </a:xfrm>
          <a:prstGeom prst="rect">
            <a:avLst/>
          </a:prstGeom>
        </p:spPr>
        <p:txBody>
          <a:bodyPr vert="horz" wrap="square" lIns="0" tIns="0" rIns="0" bIns="0" rtlCol="0">
            <a:spAutoFit/>
          </a:bodyPr>
          <a:lstStyle/>
          <a:p>
            <a:pPr marL="0" marR="0" lvl="0" indent="0" algn="ctr" defTabSz="914400" eaLnBrk="1" fontAlgn="auto" latinLnBrk="0" hangingPunct="1">
              <a:lnSpc>
                <a:spcPts val="1230"/>
              </a:lnSpc>
              <a:spcBef>
                <a:spcPts val="0"/>
              </a:spcBef>
              <a:spcAft>
                <a:spcPts val="0"/>
              </a:spcAft>
              <a:buClrTx/>
              <a:buSzTx/>
              <a:buFontTx/>
              <a:buNone/>
              <a:tabLst/>
              <a:defRPr/>
            </a:pPr>
            <a:r>
              <a:rPr kumimoji="0" sz="1100" b="1" i="0" u="none" strike="noStrike" kern="0" cap="none" normalizeH="0" noProof="0" dirty="0">
                <a:ln>
                  <a:noFill/>
                </a:ln>
                <a:solidFill>
                  <a:srgbClr val="1C2D30"/>
                </a:solidFill>
                <a:effectLst/>
                <a:uLnTx/>
                <a:uFillTx/>
                <a:latin typeface="Grammarsaurus" pitchFamily="2" charset="0"/>
                <a:cs typeface="Arial"/>
              </a:rPr>
              <a:t>the Anglo-Saxon period?</a:t>
            </a:r>
            <a:endParaRPr kumimoji="0" sz="1100" b="0" i="0" u="none" strike="noStrike" kern="0" cap="none" normalizeH="0" noProof="0">
              <a:ln>
                <a:noFill/>
              </a:ln>
              <a:solidFill>
                <a:sysClr val="windowText" lastClr="000000"/>
              </a:solidFill>
              <a:effectLst/>
              <a:uLnTx/>
              <a:uFillTx/>
              <a:latin typeface="Grammarsaurus" pitchFamily="2" charset="0"/>
              <a:cs typeface="Arial"/>
            </a:endParaRPr>
          </a:p>
        </p:txBody>
      </p:sp>
      <p:sp>
        <p:nvSpPr>
          <p:cNvPr id="69" name="object 69"/>
          <p:cNvSpPr txBox="1"/>
          <p:nvPr/>
        </p:nvSpPr>
        <p:spPr>
          <a:xfrm rot="21480000">
            <a:off x="4343746" y="1955304"/>
            <a:ext cx="3356159" cy="78403"/>
          </a:xfrm>
          <a:prstGeom prst="rect">
            <a:avLst/>
          </a:prstGeom>
        </p:spPr>
        <p:txBody>
          <a:bodyPr vert="horz" wrap="square" lIns="0" tIns="0" rIns="0" bIns="0" rtlCol="0">
            <a:spAutoFit/>
          </a:bodyPr>
          <a:lstStyle/>
          <a:p>
            <a:pPr marL="0" marR="0" lvl="0" indent="0" algn="ctr" defTabSz="914400" eaLnBrk="1" fontAlgn="auto" latinLnBrk="0" hangingPunct="1">
              <a:lnSpc>
                <a:spcPts val="605"/>
              </a:lnSpc>
              <a:spcBef>
                <a:spcPts val="0"/>
              </a:spcBef>
              <a:spcAft>
                <a:spcPts val="0"/>
              </a:spcAft>
              <a:buClrTx/>
              <a:buSzTx/>
              <a:buFontTx/>
              <a:buNone/>
              <a:tabLst/>
              <a:defRPr/>
            </a:pPr>
            <a:r>
              <a:rPr kumimoji="0" sz="500" b="0" i="0" u="none" strike="noStrike" kern="0" cap="none" normalizeH="0" noProof="0" dirty="0">
                <a:ln>
                  <a:noFill/>
                </a:ln>
                <a:solidFill>
                  <a:srgbClr val="404041"/>
                </a:solidFill>
                <a:effectLst/>
                <a:uLnTx/>
                <a:uFillTx/>
                <a:latin typeface="Grammarsaurus" pitchFamily="2" charset="0"/>
                <a:cs typeface="Arial MT"/>
              </a:rPr>
              <a:t>Using your historical knowledge, describe what you can see in the Anglo-Saxon sources below and what</a:t>
            </a:r>
            <a:endParaRPr kumimoji="0" sz="500" b="0" i="0" u="none" strike="noStrike" kern="0" cap="none" normalizeH="0" noProof="0">
              <a:ln>
                <a:noFill/>
              </a:ln>
              <a:solidFill>
                <a:sysClr val="windowText" lastClr="000000"/>
              </a:solidFill>
              <a:effectLst/>
              <a:uLnTx/>
              <a:uFillTx/>
              <a:latin typeface="Grammarsaurus" pitchFamily="2" charset="0"/>
              <a:cs typeface="Arial MT"/>
            </a:endParaRPr>
          </a:p>
        </p:txBody>
      </p:sp>
      <p:sp>
        <p:nvSpPr>
          <p:cNvPr id="70" name="object 70"/>
          <p:cNvSpPr txBox="1"/>
          <p:nvPr/>
        </p:nvSpPr>
        <p:spPr>
          <a:xfrm rot="21480000">
            <a:off x="4910833" y="2061647"/>
            <a:ext cx="2106828" cy="78403"/>
          </a:xfrm>
          <a:prstGeom prst="rect">
            <a:avLst/>
          </a:prstGeom>
        </p:spPr>
        <p:txBody>
          <a:bodyPr vert="horz" wrap="square" lIns="0" tIns="0" rIns="0" bIns="0" rtlCol="0">
            <a:spAutoFit/>
          </a:bodyPr>
          <a:lstStyle/>
          <a:p>
            <a:pPr marL="0" marR="0" lvl="0" indent="0" algn="ctr" defTabSz="914400" eaLnBrk="1" fontAlgn="auto" latinLnBrk="0" hangingPunct="1">
              <a:lnSpc>
                <a:spcPts val="605"/>
              </a:lnSpc>
              <a:spcBef>
                <a:spcPts val="0"/>
              </a:spcBef>
              <a:spcAft>
                <a:spcPts val="0"/>
              </a:spcAft>
              <a:buClrTx/>
              <a:buSzTx/>
              <a:buFontTx/>
              <a:buNone/>
              <a:tabLst/>
              <a:defRPr/>
            </a:pPr>
            <a:r>
              <a:rPr kumimoji="0" sz="500" b="0" i="0" u="none" strike="noStrike" kern="0" cap="none" normalizeH="0" noProof="0" dirty="0">
                <a:ln>
                  <a:noFill/>
                </a:ln>
                <a:solidFill>
                  <a:srgbClr val="404041"/>
                </a:solidFill>
                <a:effectLst/>
                <a:uLnTx/>
                <a:uFillTx/>
                <a:latin typeface="Grammarsaurus" pitchFamily="2" charset="0"/>
                <a:cs typeface="Arial MT"/>
              </a:rPr>
              <a:t>it tells us about crime and punishment in the Anglo-Saxon period.</a:t>
            </a:r>
            <a:endParaRPr kumimoji="0" sz="500" b="0" i="0" u="none" strike="noStrike" kern="0" cap="none" normalizeH="0" noProof="0" dirty="0">
              <a:ln>
                <a:noFill/>
              </a:ln>
              <a:solidFill>
                <a:sysClr val="windowText" lastClr="000000"/>
              </a:solidFill>
              <a:effectLst/>
              <a:uLnTx/>
              <a:uFillTx/>
              <a:latin typeface="Grammarsaurus" pitchFamily="2" charset="0"/>
              <a:cs typeface="Arial MT"/>
            </a:endParaRPr>
          </a:p>
        </p:txBody>
      </p:sp>
      <p:sp>
        <p:nvSpPr>
          <p:cNvPr id="71" name="object 71"/>
          <p:cNvSpPr txBox="1"/>
          <p:nvPr/>
        </p:nvSpPr>
        <p:spPr>
          <a:xfrm rot="21480000">
            <a:off x="5463842" y="2271216"/>
            <a:ext cx="565944" cy="80791"/>
          </a:xfrm>
          <a:prstGeom prst="rect">
            <a:avLst/>
          </a:prstGeom>
        </p:spPr>
        <p:txBody>
          <a:bodyPr vert="horz" wrap="square" lIns="0" tIns="0" rIns="0" bIns="0" rtlCol="0">
            <a:spAutoFit/>
          </a:bodyPr>
          <a:lstStyle/>
          <a:p>
            <a:pPr marL="0" marR="0" lvl="0" indent="0" defTabSz="914400" eaLnBrk="1" fontAlgn="auto" latinLnBrk="0" hangingPunct="1">
              <a:lnSpc>
                <a:spcPts val="590"/>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can you se</a:t>
            </a:r>
            <a:r>
              <a:rPr kumimoji="0" sz="800" b="0" i="0" u="none" strike="noStrike" kern="0" cap="none" normalizeH="0" baseline="4629" noProof="0" dirty="0">
                <a:ln>
                  <a:noFill/>
                </a:ln>
                <a:solidFill>
                  <a:srgbClr val="404041"/>
                </a:solidFill>
                <a:effectLst/>
                <a:uLnTx/>
                <a:uFillTx/>
                <a:latin typeface="Grammarsaurus" pitchFamily="2" charset="0"/>
                <a:cs typeface="Arial MT"/>
              </a:rPr>
              <a:t>e?</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sp>
        <p:nvSpPr>
          <p:cNvPr id="72" name="object 72"/>
          <p:cNvSpPr txBox="1"/>
          <p:nvPr/>
        </p:nvSpPr>
        <p:spPr>
          <a:xfrm rot="21480000">
            <a:off x="5482638" y="2713472"/>
            <a:ext cx="668008" cy="78163"/>
          </a:xfrm>
          <a:prstGeom prst="rect">
            <a:avLst/>
          </a:prstGeom>
        </p:spPr>
        <p:txBody>
          <a:bodyPr vert="horz" wrap="square" lIns="0" tIns="0" rIns="0" bIns="0" rtlCol="0">
            <a:spAutoFit/>
          </a:bodyPr>
          <a:lstStyle/>
          <a:p>
            <a:pPr marL="0" marR="0" lvl="0" indent="0" defTabSz="914400" eaLnBrk="1" fontAlgn="auto" latinLnBrk="0" hangingPunct="1">
              <a:lnSpc>
                <a:spcPts val="595"/>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does this t</a:t>
            </a:r>
            <a:r>
              <a:rPr kumimoji="0" sz="800" b="0" i="0" u="none" strike="noStrike" kern="0" cap="none" normalizeH="0" baseline="4629" noProof="0" dirty="0">
                <a:ln>
                  <a:noFill/>
                </a:ln>
                <a:solidFill>
                  <a:srgbClr val="404041"/>
                </a:solidFill>
                <a:effectLst/>
                <a:uLnTx/>
                <a:uFillTx/>
                <a:latin typeface="Grammarsaurus" pitchFamily="2" charset="0"/>
                <a:cs typeface="Arial MT"/>
              </a:rPr>
              <a:t>ell us?</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grpSp>
        <p:nvGrpSpPr>
          <p:cNvPr id="73" name="object 73"/>
          <p:cNvGrpSpPr/>
          <p:nvPr/>
        </p:nvGrpSpPr>
        <p:grpSpPr>
          <a:xfrm>
            <a:off x="4415197" y="2294751"/>
            <a:ext cx="3147695" cy="3711575"/>
            <a:chOff x="4415197" y="2294751"/>
            <a:chExt cx="3147695" cy="3711575"/>
          </a:xfrm>
        </p:grpSpPr>
        <p:sp>
          <p:nvSpPr>
            <p:cNvPr id="74" name="object 74"/>
            <p:cNvSpPr/>
            <p:nvPr/>
          </p:nvSpPr>
          <p:spPr>
            <a:xfrm>
              <a:off x="4566540" y="4138247"/>
              <a:ext cx="921385" cy="889635"/>
            </a:xfrm>
            <a:custGeom>
              <a:avLst/>
              <a:gdLst/>
              <a:ahLst/>
              <a:cxnLst/>
              <a:rect l="l" t="t" r="r" b="b"/>
              <a:pathLst>
                <a:path w="921385" h="889635">
                  <a:moveTo>
                    <a:pt x="921003" y="852385"/>
                  </a:moveTo>
                  <a:lnTo>
                    <a:pt x="35483" y="889241"/>
                  </a:lnTo>
                  <a:lnTo>
                    <a:pt x="0" y="36855"/>
                  </a:lnTo>
                  <a:lnTo>
                    <a:pt x="885532" y="0"/>
                  </a:lnTo>
                  <a:lnTo>
                    <a:pt x="921003" y="852385"/>
                  </a:lnTo>
                </a:path>
              </a:pathLst>
            </a:custGeom>
            <a:ln w="5778">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75" name="object 75"/>
            <p:cNvPicPr/>
            <p:nvPr/>
          </p:nvPicPr>
          <p:blipFill>
            <a:blip r:embed="rId14" cstate="print"/>
            <a:stretch>
              <a:fillRect/>
            </a:stretch>
          </p:blipFill>
          <p:spPr>
            <a:xfrm>
              <a:off x="4415197" y="2294751"/>
              <a:ext cx="1016580" cy="875906"/>
            </a:xfrm>
            <a:prstGeom prst="rect">
              <a:avLst/>
            </a:prstGeom>
          </p:spPr>
        </p:pic>
        <p:sp>
          <p:nvSpPr>
            <p:cNvPr id="76" name="object 76"/>
            <p:cNvSpPr/>
            <p:nvPr/>
          </p:nvSpPr>
          <p:spPr>
            <a:xfrm>
              <a:off x="4528760" y="3230272"/>
              <a:ext cx="920115" cy="854710"/>
            </a:xfrm>
            <a:custGeom>
              <a:avLst/>
              <a:gdLst/>
              <a:ahLst/>
              <a:cxnLst/>
              <a:rect l="l" t="t" r="r" b="b"/>
              <a:pathLst>
                <a:path w="920114" h="854710">
                  <a:moveTo>
                    <a:pt x="919556" y="817803"/>
                  </a:moveTo>
                  <a:lnTo>
                    <a:pt x="34036" y="854659"/>
                  </a:lnTo>
                  <a:lnTo>
                    <a:pt x="0" y="36855"/>
                  </a:lnTo>
                  <a:lnTo>
                    <a:pt x="885520" y="0"/>
                  </a:lnTo>
                  <a:lnTo>
                    <a:pt x="919556" y="817803"/>
                  </a:lnTo>
                </a:path>
              </a:pathLst>
            </a:custGeom>
            <a:ln w="5664">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77" name="object 77"/>
            <p:cNvPicPr/>
            <p:nvPr/>
          </p:nvPicPr>
          <p:blipFill>
            <a:blip r:embed="rId15" cstate="print"/>
            <a:stretch>
              <a:fillRect/>
            </a:stretch>
          </p:blipFill>
          <p:spPr>
            <a:xfrm>
              <a:off x="4479979" y="3247815"/>
              <a:ext cx="1015514" cy="781544"/>
            </a:xfrm>
            <a:prstGeom prst="rect">
              <a:avLst/>
            </a:prstGeom>
          </p:spPr>
        </p:pic>
        <p:sp>
          <p:nvSpPr>
            <p:cNvPr id="78" name="object 78"/>
            <p:cNvSpPr/>
            <p:nvPr/>
          </p:nvSpPr>
          <p:spPr>
            <a:xfrm>
              <a:off x="4606661" y="5101996"/>
              <a:ext cx="922019" cy="901065"/>
            </a:xfrm>
            <a:custGeom>
              <a:avLst/>
              <a:gdLst/>
              <a:ahLst/>
              <a:cxnLst/>
              <a:rect l="l" t="t" r="r" b="b"/>
              <a:pathLst>
                <a:path w="922020" h="901064">
                  <a:moveTo>
                    <a:pt x="921486" y="864184"/>
                  </a:moveTo>
                  <a:lnTo>
                    <a:pt x="35966" y="901039"/>
                  </a:lnTo>
                  <a:lnTo>
                    <a:pt x="0" y="36855"/>
                  </a:lnTo>
                  <a:lnTo>
                    <a:pt x="885520" y="0"/>
                  </a:lnTo>
                  <a:lnTo>
                    <a:pt x="921486" y="864184"/>
                  </a:lnTo>
                </a:path>
              </a:pathLst>
            </a:custGeom>
            <a:ln w="5829">
              <a:solidFill>
                <a:srgbClr val="40404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79" name="object 79"/>
            <p:cNvPicPr/>
            <p:nvPr/>
          </p:nvPicPr>
          <p:blipFill>
            <a:blip r:embed="rId16" cstate="print"/>
            <a:stretch>
              <a:fillRect/>
            </a:stretch>
          </p:blipFill>
          <p:spPr>
            <a:xfrm>
              <a:off x="4662953" y="5232869"/>
              <a:ext cx="816846" cy="651125"/>
            </a:xfrm>
            <a:prstGeom prst="rect">
              <a:avLst/>
            </a:prstGeom>
          </p:spPr>
        </p:pic>
        <p:sp>
          <p:nvSpPr>
            <p:cNvPr id="80" name="object 80"/>
            <p:cNvSpPr/>
            <p:nvPr/>
          </p:nvSpPr>
          <p:spPr>
            <a:xfrm>
              <a:off x="5481438" y="2583262"/>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81" name="object 81"/>
            <p:cNvSpPr/>
            <p:nvPr/>
          </p:nvSpPr>
          <p:spPr>
            <a:xfrm>
              <a:off x="5474431" y="2414934"/>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82" name="object 82"/>
            <p:cNvSpPr/>
            <p:nvPr/>
          </p:nvSpPr>
          <p:spPr>
            <a:xfrm>
              <a:off x="5493302" y="2868345"/>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83" name="object 83"/>
            <p:cNvSpPr/>
            <p:nvPr/>
          </p:nvSpPr>
          <p:spPr>
            <a:xfrm>
              <a:off x="5500382" y="3038447"/>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84" name="object 84"/>
          <p:cNvSpPr txBox="1"/>
          <p:nvPr/>
        </p:nvSpPr>
        <p:spPr>
          <a:xfrm rot="21480000">
            <a:off x="5502814" y="3207194"/>
            <a:ext cx="565944" cy="80791"/>
          </a:xfrm>
          <a:prstGeom prst="rect">
            <a:avLst/>
          </a:prstGeom>
        </p:spPr>
        <p:txBody>
          <a:bodyPr vert="horz" wrap="square" lIns="0" tIns="0" rIns="0" bIns="0" rtlCol="0">
            <a:spAutoFit/>
          </a:bodyPr>
          <a:lstStyle/>
          <a:p>
            <a:pPr marL="0" marR="0" lvl="0" indent="0" defTabSz="914400" eaLnBrk="1" fontAlgn="auto" latinLnBrk="0" hangingPunct="1">
              <a:lnSpc>
                <a:spcPts val="590"/>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can you se</a:t>
            </a:r>
            <a:r>
              <a:rPr kumimoji="0" sz="800" b="0" i="0" u="none" strike="noStrike" kern="0" cap="none" normalizeH="0" baseline="4629" noProof="0" dirty="0">
                <a:ln>
                  <a:noFill/>
                </a:ln>
                <a:solidFill>
                  <a:srgbClr val="404041"/>
                </a:solidFill>
                <a:effectLst/>
                <a:uLnTx/>
                <a:uFillTx/>
                <a:latin typeface="Grammarsaurus" pitchFamily="2" charset="0"/>
                <a:cs typeface="Arial MT"/>
              </a:rPr>
              <a:t>e?</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sp>
        <p:nvSpPr>
          <p:cNvPr id="85" name="object 85"/>
          <p:cNvSpPr txBox="1"/>
          <p:nvPr/>
        </p:nvSpPr>
        <p:spPr>
          <a:xfrm rot="21480000">
            <a:off x="5521610" y="3649450"/>
            <a:ext cx="668008" cy="78163"/>
          </a:xfrm>
          <a:prstGeom prst="rect">
            <a:avLst/>
          </a:prstGeom>
        </p:spPr>
        <p:txBody>
          <a:bodyPr vert="horz" wrap="square" lIns="0" tIns="0" rIns="0" bIns="0" rtlCol="0">
            <a:spAutoFit/>
          </a:bodyPr>
          <a:lstStyle/>
          <a:p>
            <a:pPr marL="0" marR="0" lvl="0" indent="0" defTabSz="914400" eaLnBrk="1" fontAlgn="auto" latinLnBrk="0" hangingPunct="1">
              <a:lnSpc>
                <a:spcPts val="595"/>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does this t</a:t>
            </a:r>
            <a:r>
              <a:rPr kumimoji="0" sz="800" b="0" i="0" u="none" strike="noStrike" kern="0" cap="none" normalizeH="0" baseline="4629" noProof="0" dirty="0">
                <a:ln>
                  <a:noFill/>
                </a:ln>
                <a:solidFill>
                  <a:srgbClr val="404041"/>
                </a:solidFill>
                <a:effectLst/>
                <a:uLnTx/>
                <a:uFillTx/>
                <a:latin typeface="Grammarsaurus" pitchFamily="2" charset="0"/>
                <a:cs typeface="Arial MT"/>
              </a:rPr>
              <a:t>ell us?</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grpSp>
        <p:nvGrpSpPr>
          <p:cNvPr id="86" name="object 86"/>
          <p:cNvGrpSpPr/>
          <p:nvPr/>
        </p:nvGrpSpPr>
        <p:grpSpPr>
          <a:xfrm>
            <a:off x="5511801" y="3349340"/>
            <a:ext cx="2089785" cy="712470"/>
            <a:chOff x="5511801" y="3349340"/>
            <a:chExt cx="2089785" cy="712470"/>
          </a:xfrm>
        </p:grpSpPr>
        <p:sp>
          <p:nvSpPr>
            <p:cNvPr id="87" name="object 87"/>
            <p:cNvSpPr/>
            <p:nvPr/>
          </p:nvSpPr>
          <p:spPr>
            <a:xfrm>
              <a:off x="5520394" y="3519256"/>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88" name="object 88"/>
            <p:cNvSpPr/>
            <p:nvPr/>
          </p:nvSpPr>
          <p:spPr>
            <a:xfrm>
              <a:off x="5513389" y="3350928"/>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89" name="object 89"/>
            <p:cNvSpPr/>
            <p:nvPr/>
          </p:nvSpPr>
          <p:spPr>
            <a:xfrm>
              <a:off x="5532259" y="3804341"/>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90" name="object 90"/>
            <p:cNvSpPr/>
            <p:nvPr/>
          </p:nvSpPr>
          <p:spPr>
            <a:xfrm>
              <a:off x="5539338" y="3974441"/>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91" name="object 91"/>
          <p:cNvSpPr txBox="1"/>
          <p:nvPr/>
        </p:nvSpPr>
        <p:spPr>
          <a:xfrm rot="21480000">
            <a:off x="5541757" y="4142897"/>
            <a:ext cx="565944" cy="80791"/>
          </a:xfrm>
          <a:prstGeom prst="rect">
            <a:avLst/>
          </a:prstGeom>
        </p:spPr>
        <p:txBody>
          <a:bodyPr vert="horz" wrap="square" lIns="0" tIns="0" rIns="0" bIns="0" rtlCol="0">
            <a:spAutoFit/>
          </a:bodyPr>
          <a:lstStyle/>
          <a:p>
            <a:pPr marL="0" marR="0" lvl="0" indent="0" defTabSz="914400" eaLnBrk="1" fontAlgn="auto" latinLnBrk="0" hangingPunct="1">
              <a:lnSpc>
                <a:spcPts val="590"/>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can you se</a:t>
            </a:r>
            <a:r>
              <a:rPr kumimoji="0" sz="800" b="0" i="0" u="none" strike="noStrike" kern="0" cap="none" normalizeH="0" baseline="4629" noProof="0" dirty="0">
                <a:ln>
                  <a:noFill/>
                </a:ln>
                <a:solidFill>
                  <a:srgbClr val="404041"/>
                </a:solidFill>
                <a:effectLst/>
                <a:uLnTx/>
                <a:uFillTx/>
                <a:latin typeface="Grammarsaurus" pitchFamily="2" charset="0"/>
                <a:cs typeface="Arial MT"/>
              </a:rPr>
              <a:t>e?</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sp>
        <p:nvSpPr>
          <p:cNvPr id="92" name="object 92"/>
          <p:cNvSpPr txBox="1"/>
          <p:nvPr/>
        </p:nvSpPr>
        <p:spPr>
          <a:xfrm rot="21480000">
            <a:off x="5560554" y="4585153"/>
            <a:ext cx="668008" cy="78163"/>
          </a:xfrm>
          <a:prstGeom prst="rect">
            <a:avLst/>
          </a:prstGeom>
        </p:spPr>
        <p:txBody>
          <a:bodyPr vert="horz" wrap="square" lIns="0" tIns="0" rIns="0" bIns="0" rtlCol="0">
            <a:spAutoFit/>
          </a:bodyPr>
          <a:lstStyle/>
          <a:p>
            <a:pPr marL="0" marR="0" lvl="0" indent="0" defTabSz="914400" eaLnBrk="1" fontAlgn="auto" latinLnBrk="0" hangingPunct="1">
              <a:lnSpc>
                <a:spcPts val="595"/>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does this t</a:t>
            </a:r>
            <a:r>
              <a:rPr kumimoji="0" sz="800" b="0" i="0" u="none" strike="noStrike" kern="0" cap="none" normalizeH="0" baseline="4629" noProof="0" dirty="0">
                <a:ln>
                  <a:noFill/>
                </a:ln>
                <a:solidFill>
                  <a:srgbClr val="404041"/>
                </a:solidFill>
                <a:effectLst/>
                <a:uLnTx/>
                <a:uFillTx/>
                <a:latin typeface="Grammarsaurus" pitchFamily="2" charset="0"/>
                <a:cs typeface="Arial MT"/>
              </a:rPr>
              <a:t>ell us?</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grpSp>
        <p:nvGrpSpPr>
          <p:cNvPr id="93" name="object 93"/>
          <p:cNvGrpSpPr/>
          <p:nvPr/>
        </p:nvGrpSpPr>
        <p:grpSpPr>
          <a:xfrm>
            <a:off x="5550744" y="4285043"/>
            <a:ext cx="2089785" cy="712470"/>
            <a:chOff x="5550744" y="4285043"/>
            <a:chExt cx="2089785" cy="712470"/>
          </a:xfrm>
        </p:grpSpPr>
        <p:sp>
          <p:nvSpPr>
            <p:cNvPr id="94" name="object 94"/>
            <p:cNvSpPr/>
            <p:nvPr/>
          </p:nvSpPr>
          <p:spPr>
            <a:xfrm>
              <a:off x="5559337" y="4454957"/>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95" name="object 95"/>
            <p:cNvSpPr/>
            <p:nvPr/>
          </p:nvSpPr>
          <p:spPr>
            <a:xfrm>
              <a:off x="5552332" y="4286630"/>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96" name="object 96"/>
            <p:cNvSpPr/>
            <p:nvPr/>
          </p:nvSpPr>
          <p:spPr>
            <a:xfrm>
              <a:off x="5571202" y="4740041"/>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97" name="object 97"/>
            <p:cNvSpPr/>
            <p:nvPr/>
          </p:nvSpPr>
          <p:spPr>
            <a:xfrm>
              <a:off x="5578283" y="4910142"/>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98" name="object 98"/>
          <p:cNvSpPr txBox="1"/>
          <p:nvPr/>
        </p:nvSpPr>
        <p:spPr>
          <a:xfrm rot="21480000">
            <a:off x="5581357" y="5094361"/>
            <a:ext cx="565944" cy="80791"/>
          </a:xfrm>
          <a:prstGeom prst="rect">
            <a:avLst/>
          </a:prstGeom>
        </p:spPr>
        <p:txBody>
          <a:bodyPr vert="horz" wrap="square" lIns="0" tIns="0" rIns="0" bIns="0" rtlCol="0">
            <a:spAutoFit/>
          </a:bodyPr>
          <a:lstStyle/>
          <a:p>
            <a:pPr marL="0" marR="0" lvl="0" indent="0" defTabSz="914400" eaLnBrk="1" fontAlgn="auto" latinLnBrk="0" hangingPunct="1">
              <a:lnSpc>
                <a:spcPts val="590"/>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can you se</a:t>
            </a:r>
            <a:r>
              <a:rPr kumimoji="0" sz="800" b="0" i="0" u="none" strike="noStrike" kern="0" cap="none" normalizeH="0" baseline="4629" noProof="0" dirty="0">
                <a:ln>
                  <a:noFill/>
                </a:ln>
                <a:solidFill>
                  <a:srgbClr val="404041"/>
                </a:solidFill>
                <a:effectLst/>
                <a:uLnTx/>
                <a:uFillTx/>
                <a:latin typeface="Grammarsaurus" pitchFamily="2" charset="0"/>
                <a:cs typeface="Arial MT"/>
              </a:rPr>
              <a:t>e?</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sp>
        <p:nvSpPr>
          <p:cNvPr id="99" name="object 99"/>
          <p:cNvSpPr txBox="1"/>
          <p:nvPr/>
        </p:nvSpPr>
        <p:spPr>
          <a:xfrm rot="21480000">
            <a:off x="5600153" y="5536616"/>
            <a:ext cx="668008" cy="78163"/>
          </a:xfrm>
          <a:prstGeom prst="rect">
            <a:avLst/>
          </a:prstGeom>
        </p:spPr>
        <p:txBody>
          <a:bodyPr vert="horz" wrap="square" lIns="0" tIns="0" rIns="0" bIns="0" rtlCol="0">
            <a:spAutoFit/>
          </a:bodyPr>
          <a:lstStyle/>
          <a:p>
            <a:pPr marL="0" marR="0" lvl="0" indent="0" defTabSz="914400" eaLnBrk="1" fontAlgn="auto" latinLnBrk="0" hangingPunct="1">
              <a:lnSpc>
                <a:spcPts val="595"/>
              </a:lnSpc>
              <a:spcBef>
                <a:spcPts val="0"/>
              </a:spcBef>
              <a:spcAft>
                <a:spcPts val="0"/>
              </a:spcAft>
              <a:buClrTx/>
              <a:buSzTx/>
              <a:buFontTx/>
              <a:buNone/>
              <a:tabLst/>
              <a:defRPr/>
            </a:pPr>
            <a:r>
              <a:rPr kumimoji="0" sz="500" b="0" i="0" u="none" strike="noStrike" kern="0" cap="none" normalizeH="0" baseline="0" noProof="0" dirty="0">
                <a:ln>
                  <a:noFill/>
                </a:ln>
                <a:solidFill>
                  <a:srgbClr val="404041"/>
                </a:solidFill>
                <a:effectLst/>
                <a:uLnTx/>
                <a:uFillTx/>
                <a:latin typeface="Grammarsaurus" pitchFamily="2" charset="0"/>
                <a:cs typeface="Arial MT"/>
              </a:rPr>
              <a:t>What does this t</a:t>
            </a:r>
            <a:r>
              <a:rPr kumimoji="0" sz="800" b="0" i="0" u="none" strike="noStrike" kern="0" cap="none" normalizeH="0" baseline="4629" noProof="0" dirty="0">
                <a:ln>
                  <a:noFill/>
                </a:ln>
                <a:solidFill>
                  <a:srgbClr val="404041"/>
                </a:solidFill>
                <a:effectLst/>
                <a:uLnTx/>
                <a:uFillTx/>
                <a:latin typeface="Grammarsaurus" pitchFamily="2" charset="0"/>
                <a:cs typeface="Arial MT"/>
              </a:rPr>
              <a:t>ell us?</a:t>
            </a:r>
            <a:endParaRPr kumimoji="0" sz="800" b="0" i="0" u="none" strike="noStrike" kern="0" cap="none" normalizeH="0" baseline="4629" noProof="0">
              <a:ln>
                <a:noFill/>
              </a:ln>
              <a:solidFill>
                <a:sysClr val="windowText" lastClr="000000"/>
              </a:solidFill>
              <a:effectLst/>
              <a:uLnTx/>
              <a:uFillTx/>
              <a:latin typeface="Grammarsaurus" pitchFamily="2" charset="0"/>
              <a:cs typeface="Arial MT"/>
            </a:endParaRPr>
          </a:p>
        </p:txBody>
      </p:sp>
      <p:grpSp>
        <p:nvGrpSpPr>
          <p:cNvPr id="100" name="object 100"/>
          <p:cNvGrpSpPr/>
          <p:nvPr/>
        </p:nvGrpSpPr>
        <p:grpSpPr>
          <a:xfrm>
            <a:off x="4613363" y="4252861"/>
            <a:ext cx="3066415" cy="1696085"/>
            <a:chOff x="4613363" y="4252861"/>
            <a:chExt cx="3066415" cy="1696085"/>
          </a:xfrm>
        </p:grpSpPr>
        <p:sp>
          <p:nvSpPr>
            <p:cNvPr id="101" name="object 101"/>
            <p:cNvSpPr/>
            <p:nvPr/>
          </p:nvSpPr>
          <p:spPr>
            <a:xfrm>
              <a:off x="5598937" y="5406425"/>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02" name="object 102"/>
            <p:cNvSpPr/>
            <p:nvPr/>
          </p:nvSpPr>
          <p:spPr>
            <a:xfrm>
              <a:off x="5591931" y="5238098"/>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03" name="object 103"/>
            <p:cNvSpPr/>
            <p:nvPr/>
          </p:nvSpPr>
          <p:spPr>
            <a:xfrm>
              <a:off x="5610802" y="5691507"/>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04" name="object 104"/>
            <p:cNvSpPr/>
            <p:nvPr/>
          </p:nvSpPr>
          <p:spPr>
            <a:xfrm>
              <a:off x="5617881" y="5861607"/>
              <a:ext cx="2060575" cy="86360"/>
            </a:xfrm>
            <a:custGeom>
              <a:avLst/>
              <a:gdLst/>
              <a:ahLst/>
              <a:cxnLst/>
              <a:rect l="l" t="t" r="r" b="b"/>
              <a:pathLst>
                <a:path w="2060575" h="86360">
                  <a:moveTo>
                    <a:pt x="0" y="85750"/>
                  </a:moveTo>
                  <a:lnTo>
                    <a:pt x="2060308" y="0"/>
                  </a:lnTo>
                </a:path>
              </a:pathLst>
            </a:custGeom>
            <a:ln w="3175">
              <a:solidFill>
                <a:srgbClr val="42526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pic>
          <p:nvPicPr>
            <p:cNvPr id="105" name="object 105"/>
            <p:cNvPicPr/>
            <p:nvPr/>
          </p:nvPicPr>
          <p:blipFill>
            <a:blip r:embed="rId17" cstate="print"/>
            <a:stretch>
              <a:fillRect/>
            </a:stretch>
          </p:blipFill>
          <p:spPr>
            <a:xfrm>
              <a:off x="4613363" y="4252861"/>
              <a:ext cx="823569" cy="660171"/>
            </a:xfrm>
            <a:prstGeom prst="rect">
              <a:avLst/>
            </a:prstGeom>
          </p:spPr>
        </p:pic>
      </p:grpSp>
      <p:sp>
        <p:nvSpPr>
          <p:cNvPr id="106" name="object 106"/>
          <p:cNvSpPr txBox="1"/>
          <p:nvPr/>
        </p:nvSpPr>
        <p:spPr>
          <a:xfrm rot="21480000">
            <a:off x="5015161" y="1721107"/>
            <a:ext cx="727960" cy="82550"/>
          </a:xfrm>
          <a:prstGeom prst="rect">
            <a:avLst/>
          </a:prstGeom>
        </p:spPr>
        <p:txBody>
          <a:bodyPr vert="horz" wrap="square" lIns="0" tIns="0" rIns="0" bIns="0" rtlCol="0">
            <a:spAutoFit/>
          </a:bodyPr>
          <a:lstStyle/>
          <a:p>
            <a:pPr marL="0" marR="0" lvl="0" indent="0" defTabSz="914400" eaLnBrk="1" fontAlgn="auto" latinLnBrk="0" hangingPunct="1">
              <a:lnSpc>
                <a:spcPts val="635"/>
              </a:lnSpc>
              <a:spcBef>
                <a:spcPts val="0"/>
              </a:spcBef>
              <a:spcAft>
                <a:spcPts val="0"/>
              </a:spcAft>
              <a:buClrTx/>
              <a:buSzTx/>
              <a:buFontTx/>
              <a:buNone/>
              <a:tabLst/>
              <a:defRPr/>
            </a:pPr>
            <a:r>
              <a:rPr kumimoji="0" sz="600" b="1" i="0" u="none" strike="noStrike" kern="0" cap="none" normalizeH="0" baseline="0" noProof="0" dirty="0">
                <a:ln>
                  <a:noFill/>
                </a:ln>
                <a:solidFill>
                  <a:srgbClr val="404041"/>
                </a:solidFill>
                <a:effectLst/>
                <a:uLnTx/>
                <a:uFillTx/>
                <a:latin typeface="Grammarsaurus" pitchFamily="2" charset="0"/>
                <a:cs typeface="Arial"/>
              </a:rPr>
              <a:t>Key historica</a:t>
            </a:r>
            <a:r>
              <a:rPr kumimoji="0" sz="900" b="1" i="0" u="none" strike="noStrike" kern="0" cap="none" normalizeH="0" baseline="4273" noProof="0" dirty="0">
                <a:ln>
                  <a:noFill/>
                </a:ln>
                <a:solidFill>
                  <a:srgbClr val="404041"/>
                </a:solidFill>
                <a:effectLst/>
                <a:uLnTx/>
                <a:uFillTx/>
                <a:latin typeface="Grammarsaurus" pitchFamily="2" charset="0"/>
                <a:cs typeface="Arial"/>
              </a:rPr>
              <a:t>l skill:</a:t>
            </a:r>
            <a:endParaRPr kumimoji="0" sz="900" b="0" i="0" u="none" strike="noStrike" kern="0" cap="none" normalizeH="0" baseline="4273" noProof="0" dirty="0">
              <a:ln>
                <a:noFill/>
              </a:ln>
              <a:solidFill>
                <a:sysClr val="windowText" lastClr="000000"/>
              </a:solidFill>
              <a:effectLst/>
              <a:uLnTx/>
              <a:uFillTx/>
              <a:latin typeface="Grammarsaurus" pitchFamily="2" charset="0"/>
              <a:cs typeface="Arial"/>
            </a:endParaRPr>
          </a:p>
        </p:txBody>
      </p:sp>
      <p:sp>
        <p:nvSpPr>
          <p:cNvPr id="107" name="object 107"/>
          <p:cNvSpPr txBox="1"/>
          <p:nvPr/>
        </p:nvSpPr>
        <p:spPr>
          <a:xfrm rot="21480000">
            <a:off x="5916815" y="1677393"/>
            <a:ext cx="1046565" cy="82715"/>
          </a:xfrm>
          <a:prstGeom prst="rect">
            <a:avLst/>
          </a:prstGeom>
        </p:spPr>
        <p:txBody>
          <a:bodyPr vert="horz" wrap="square" lIns="0" tIns="0" rIns="0" bIns="0" rtlCol="0">
            <a:spAutoFit/>
          </a:bodyPr>
          <a:lstStyle/>
          <a:p>
            <a:pPr marL="0" marR="0" lvl="0" indent="0" defTabSz="914400" eaLnBrk="1" fontAlgn="auto" latinLnBrk="0" hangingPunct="1">
              <a:lnSpc>
                <a:spcPts val="640"/>
              </a:lnSpc>
              <a:spcBef>
                <a:spcPts val="0"/>
              </a:spcBef>
              <a:spcAft>
                <a:spcPts val="0"/>
              </a:spcAft>
              <a:buClrTx/>
              <a:buSzTx/>
              <a:buFontTx/>
              <a:buNone/>
              <a:tabLst/>
              <a:defRPr/>
            </a:pPr>
            <a:r>
              <a:rPr kumimoji="0" sz="600" b="1" i="0" u="none" strike="noStrike" kern="0" cap="none" normalizeH="0" baseline="0" noProof="0" dirty="0">
                <a:ln>
                  <a:noFill/>
                </a:ln>
                <a:solidFill>
                  <a:srgbClr val="404041"/>
                </a:solidFill>
                <a:effectLst/>
                <a:uLnTx/>
                <a:uFillTx/>
                <a:latin typeface="Grammarsaurus" pitchFamily="2" charset="0"/>
                <a:cs typeface="Arial"/>
              </a:rPr>
              <a:t>Evidence and </a:t>
            </a:r>
            <a:r>
              <a:rPr kumimoji="0" sz="900" b="1" i="0" u="none" strike="noStrike" kern="0" cap="none" normalizeH="0" baseline="4273" noProof="0" dirty="0">
                <a:ln>
                  <a:noFill/>
                </a:ln>
                <a:solidFill>
                  <a:srgbClr val="404041"/>
                </a:solidFill>
                <a:effectLst/>
                <a:uLnTx/>
                <a:uFillTx/>
                <a:latin typeface="Grammarsaurus" pitchFamily="2" charset="0"/>
                <a:cs typeface="Arial"/>
              </a:rPr>
              <a:t>interpretation</a:t>
            </a:r>
            <a:endParaRPr kumimoji="0" sz="900" b="0" i="0" u="none" strike="noStrike" kern="0" cap="none" normalizeH="0" baseline="4273" noProof="0" dirty="0">
              <a:ln>
                <a:noFill/>
              </a:ln>
              <a:solidFill>
                <a:sysClr val="windowText" lastClr="000000"/>
              </a:solidFill>
              <a:effectLst/>
              <a:uLnTx/>
              <a:uFillTx/>
              <a:latin typeface="Grammarsaurus" pitchFamily="2" charset="0"/>
              <a:cs typeface="Arial"/>
            </a:endParaRPr>
          </a:p>
        </p:txBody>
      </p:sp>
      <p:grpSp>
        <p:nvGrpSpPr>
          <p:cNvPr id="108" name="object 108"/>
          <p:cNvGrpSpPr/>
          <p:nvPr/>
        </p:nvGrpSpPr>
        <p:grpSpPr>
          <a:xfrm>
            <a:off x="758699" y="1669677"/>
            <a:ext cx="5141595" cy="4491990"/>
            <a:chOff x="758699" y="1669677"/>
            <a:chExt cx="5141595" cy="4491990"/>
          </a:xfrm>
        </p:grpSpPr>
        <p:pic>
          <p:nvPicPr>
            <p:cNvPr id="109" name="object 109"/>
            <p:cNvPicPr/>
            <p:nvPr/>
          </p:nvPicPr>
          <p:blipFill>
            <a:blip r:embed="rId18" cstate="print"/>
            <a:stretch>
              <a:fillRect/>
            </a:stretch>
          </p:blipFill>
          <p:spPr>
            <a:xfrm>
              <a:off x="5765796" y="1669677"/>
              <a:ext cx="133903" cy="122859"/>
            </a:xfrm>
            <a:prstGeom prst="rect">
              <a:avLst/>
            </a:prstGeom>
          </p:spPr>
        </p:pic>
        <p:sp>
          <p:nvSpPr>
            <p:cNvPr id="110" name="object 110"/>
            <p:cNvSpPr/>
            <p:nvPr/>
          </p:nvSpPr>
          <p:spPr>
            <a:xfrm>
              <a:off x="765049" y="3761279"/>
              <a:ext cx="3173730" cy="2394585"/>
            </a:xfrm>
            <a:custGeom>
              <a:avLst/>
              <a:gdLst/>
              <a:ahLst/>
              <a:cxnLst/>
              <a:rect l="l" t="t" r="r" b="b"/>
              <a:pathLst>
                <a:path w="3173729" h="2394585">
                  <a:moveTo>
                    <a:pt x="3135261" y="0"/>
                  </a:moveTo>
                  <a:lnTo>
                    <a:pt x="38100" y="0"/>
                  </a:lnTo>
                  <a:lnTo>
                    <a:pt x="23268" y="2993"/>
                  </a:lnTo>
                  <a:lnTo>
                    <a:pt x="11158" y="11158"/>
                  </a:lnTo>
                  <a:lnTo>
                    <a:pt x="2993" y="23268"/>
                  </a:lnTo>
                  <a:lnTo>
                    <a:pt x="0" y="38100"/>
                  </a:lnTo>
                  <a:lnTo>
                    <a:pt x="0" y="2355888"/>
                  </a:lnTo>
                  <a:lnTo>
                    <a:pt x="2993" y="2370719"/>
                  </a:lnTo>
                  <a:lnTo>
                    <a:pt x="11158" y="2382829"/>
                  </a:lnTo>
                  <a:lnTo>
                    <a:pt x="23268" y="2390994"/>
                  </a:lnTo>
                  <a:lnTo>
                    <a:pt x="38100" y="2393988"/>
                  </a:lnTo>
                  <a:lnTo>
                    <a:pt x="3135261" y="2393988"/>
                  </a:lnTo>
                  <a:lnTo>
                    <a:pt x="3150092" y="2390994"/>
                  </a:lnTo>
                  <a:lnTo>
                    <a:pt x="3162203" y="2382829"/>
                  </a:lnTo>
                  <a:lnTo>
                    <a:pt x="3170367" y="2370719"/>
                  </a:lnTo>
                  <a:lnTo>
                    <a:pt x="3173361" y="2355888"/>
                  </a:lnTo>
                  <a:lnTo>
                    <a:pt x="3173361" y="38100"/>
                  </a:lnTo>
                  <a:lnTo>
                    <a:pt x="3170367" y="23268"/>
                  </a:lnTo>
                  <a:lnTo>
                    <a:pt x="3162203" y="11158"/>
                  </a:lnTo>
                  <a:lnTo>
                    <a:pt x="3150092" y="2993"/>
                  </a:lnTo>
                  <a:lnTo>
                    <a:pt x="3135261" y="0"/>
                  </a:lnTo>
                  <a:close/>
                </a:path>
              </a:pathLst>
            </a:custGeom>
            <a:solidFill>
              <a:srgbClr val="F6F6F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sp>
          <p:nvSpPr>
            <p:cNvPr id="111" name="object 111"/>
            <p:cNvSpPr/>
            <p:nvPr/>
          </p:nvSpPr>
          <p:spPr>
            <a:xfrm>
              <a:off x="765049" y="3761279"/>
              <a:ext cx="3173730" cy="2394585"/>
            </a:xfrm>
            <a:custGeom>
              <a:avLst/>
              <a:gdLst/>
              <a:ahLst/>
              <a:cxnLst/>
              <a:rect l="l" t="t" r="r" b="b"/>
              <a:pathLst>
                <a:path w="3173729" h="2394585">
                  <a:moveTo>
                    <a:pt x="3135261" y="2393988"/>
                  </a:moveTo>
                  <a:lnTo>
                    <a:pt x="38100" y="2393988"/>
                  </a:lnTo>
                  <a:lnTo>
                    <a:pt x="23268" y="2390994"/>
                  </a:lnTo>
                  <a:lnTo>
                    <a:pt x="11158" y="2382829"/>
                  </a:lnTo>
                  <a:lnTo>
                    <a:pt x="2993" y="2370719"/>
                  </a:lnTo>
                  <a:lnTo>
                    <a:pt x="0" y="2355888"/>
                  </a:lnTo>
                  <a:lnTo>
                    <a:pt x="0" y="38100"/>
                  </a:lnTo>
                  <a:lnTo>
                    <a:pt x="2993" y="23268"/>
                  </a:lnTo>
                  <a:lnTo>
                    <a:pt x="11158" y="11158"/>
                  </a:lnTo>
                  <a:lnTo>
                    <a:pt x="23268" y="2993"/>
                  </a:lnTo>
                  <a:lnTo>
                    <a:pt x="38100" y="0"/>
                  </a:lnTo>
                  <a:lnTo>
                    <a:pt x="3135261" y="0"/>
                  </a:lnTo>
                  <a:lnTo>
                    <a:pt x="3150092" y="2993"/>
                  </a:lnTo>
                  <a:lnTo>
                    <a:pt x="3162203" y="11158"/>
                  </a:lnTo>
                  <a:lnTo>
                    <a:pt x="3170367" y="23268"/>
                  </a:lnTo>
                  <a:lnTo>
                    <a:pt x="3173361" y="38100"/>
                  </a:lnTo>
                  <a:lnTo>
                    <a:pt x="3173361" y="2355888"/>
                  </a:lnTo>
                  <a:lnTo>
                    <a:pt x="3170367" y="2370719"/>
                  </a:lnTo>
                  <a:lnTo>
                    <a:pt x="3162203" y="2382829"/>
                  </a:lnTo>
                  <a:lnTo>
                    <a:pt x="3150092" y="2390994"/>
                  </a:lnTo>
                  <a:lnTo>
                    <a:pt x="3135261" y="2393988"/>
                  </a:lnTo>
                  <a:close/>
                </a:path>
              </a:pathLst>
            </a:custGeom>
            <a:ln w="12700">
              <a:solidFill>
                <a:srgbClr val="16042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normalizeH="0" baseline="0" noProof="0">
                <a:ln>
                  <a:noFill/>
                </a:ln>
                <a:solidFill>
                  <a:sysClr val="windowText" lastClr="000000"/>
                </a:solidFill>
                <a:effectLst/>
                <a:uLnTx/>
                <a:uFillTx/>
                <a:latin typeface="Grammarsaurus" pitchFamily="2" charset="0"/>
              </a:endParaRPr>
            </a:p>
          </p:txBody>
        </p:sp>
      </p:grpSp>
      <p:sp>
        <p:nvSpPr>
          <p:cNvPr id="116" name="object 3">
            <a:extLst>
              <a:ext uri="{FF2B5EF4-FFF2-40B4-BE49-F238E27FC236}">
                <a16:creationId xmlns:a16="http://schemas.microsoft.com/office/drawing/2014/main" id="{3E6A6547-4490-B869-BB37-1D1BC75241A8}"/>
              </a:ext>
            </a:extLst>
          </p:cNvPr>
          <p:cNvSpPr txBox="1"/>
          <p:nvPr/>
        </p:nvSpPr>
        <p:spPr>
          <a:xfrm>
            <a:off x="11770432" y="4957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12</a:t>
            </a:r>
            <a:endParaRPr sz="2400" dirty="0">
              <a:latin typeface="Grammarsaurus" pitchFamily="2" charset="0"/>
              <a:cs typeface="Arial"/>
            </a:endParaRPr>
          </a:p>
        </p:txBody>
      </p:sp>
      <p:sp>
        <p:nvSpPr>
          <p:cNvPr id="117" name="object 11">
            <a:extLst>
              <a:ext uri="{FF2B5EF4-FFF2-40B4-BE49-F238E27FC236}">
                <a16:creationId xmlns:a16="http://schemas.microsoft.com/office/drawing/2014/main" id="{52F4193A-A2F0-E36E-1326-740A6604CA5A}"/>
              </a:ext>
            </a:extLst>
          </p:cNvPr>
          <p:cNvSpPr txBox="1">
            <a:spLocks noGrp="1"/>
          </p:cNvSpPr>
          <p:nvPr>
            <p:ph type="title"/>
          </p:nvPr>
        </p:nvSpPr>
        <p:spPr>
          <a:xfrm>
            <a:off x="2436530" y="227991"/>
            <a:ext cx="7318939" cy="589280"/>
          </a:xfrm>
          <a:prstGeom prst="rect">
            <a:avLst/>
          </a:prstGeom>
        </p:spPr>
        <p:txBody>
          <a:bodyPr vert="horz" wrap="square" lIns="0" tIns="12700" rIns="0" bIns="0" rtlCol="0">
            <a:spAutoFit/>
          </a:bodyPr>
          <a:lstStyle/>
          <a:p>
            <a:pPr marL="2816225" indent="-2806700" algn="ctr">
              <a:lnSpc>
                <a:spcPct val="100000"/>
              </a:lnSpc>
              <a:spcBef>
                <a:spcPts val="100"/>
              </a:spcBef>
            </a:pPr>
            <a:r>
              <a:rPr sz="3600" dirty="0">
                <a:latin typeface="Grammarsaurus" pitchFamily="2" charset="0"/>
              </a:rPr>
              <a:t>Activity</a:t>
            </a:r>
          </a:p>
        </p:txBody>
      </p:sp>
      <p:sp>
        <p:nvSpPr>
          <p:cNvPr id="118" name="object 16">
            <a:extLst>
              <a:ext uri="{FF2B5EF4-FFF2-40B4-BE49-F238E27FC236}">
                <a16:creationId xmlns:a16="http://schemas.microsoft.com/office/drawing/2014/main" id="{9AE2FCCF-4EED-1463-17C7-EF29D73970DE}"/>
              </a:ext>
            </a:extLst>
          </p:cNvPr>
          <p:cNvSpPr txBox="1"/>
          <p:nvPr/>
        </p:nvSpPr>
        <p:spPr>
          <a:xfrm>
            <a:off x="10147834" y="868655"/>
            <a:ext cx="760730" cy="296876"/>
          </a:xfrm>
          <a:prstGeom prst="rect">
            <a:avLst/>
          </a:prstGeom>
        </p:spPr>
        <p:txBody>
          <a:bodyPr vert="horz" wrap="square" lIns="0" tIns="37465" rIns="0" bIns="0" rtlCol="0">
            <a:spAutoFit/>
          </a:bodyPr>
          <a:lstStyle/>
          <a:p>
            <a:pPr marL="12700" marR="5080" indent="17780">
              <a:lnSpc>
                <a:spcPts val="1000"/>
              </a:lnSpc>
              <a:spcBef>
                <a:spcPts val="295"/>
              </a:spcBef>
            </a:pPr>
            <a:r>
              <a:rPr sz="900" b="1" dirty="0">
                <a:solidFill>
                  <a:srgbClr val="28BDA7"/>
                </a:solidFill>
                <a:latin typeface="Grammarsaurus" pitchFamily="2" charset="0"/>
                <a:cs typeface="Arial"/>
              </a:rPr>
              <a:t>Evidence and interpretation</a:t>
            </a:r>
            <a:endParaRPr sz="900">
              <a:latin typeface="Grammarsaurus" pitchFamily="2" charset="0"/>
              <a:cs typeface="Arial"/>
            </a:endParaRPr>
          </a:p>
        </p:txBody>
      </p:sp>
      <p:sp>
        <p:nvSpPr>
          <p:cNvPr id="119" name="object 20">
            <a:extLst>
              <a:ext uri="{FF2B5EF4-FFF2-40B4-BE49-F238E27FC236}">
                <a16:creationId xmlns:a16="http://schemas.microsoft.com/office/drawing/2014/main" id="{55596A61-CB57-AF6D-8C2F-9999717E34CB}"/>
              </a:ext>
            </a:extLst>
          </p:cNvPr>
          <p:cNvSpPr txBox="1"/>
          <p:nvPr/>
        </p:nvSpPr>
        <p:spPr>
          <a:xfrm>
            <a:off x="11147486" y="868655"/>
            <a:ext cx="892113" cy="296876"/>
          </a:xfrm>
          <a:prstGeom prst="rect">
            <a:avLst/>
          </a:prstGeom>
        </p:spPr>
        <p:txBody>
          <a:bodyPr vert="horz" wrap="square" lIns="0" tIns="37465" rIns="0" bIns="0" rtlCol="0">
            <a:spAutoFit/>
          </a:bodyPr>
          <a:lstStyle/>
          <a:p>
            <a:pPr marL="24765" marR="5080" indent="-12700">
              <a:lnSpc>
                <a:spcPts val="1000"/>
              </a:lnSpc>
              <a:spcBef>
                <a:spcPts val="295"/>
              </a:spcBef>
            </a:pPr>
            <a:r>
              <a:rPr sz="900" b="1" dirty="0">
                <a:solidFill>
                  <a:srgbClr val="28BDA7"/>
                </a:solidFill>
                <a:latin typeface="Grammarsaurus" pitchFamily="2" charset="0"/>
                <a:cs typeface="Arial"/>
              </a:rPr>
              <a:t>Studying evidence</a:t>
            </a:r>
            <a:endParaRPr sz="900" dirty="0">
              <a:latin typeface="Grammarsaurus" pitchFamily="2" charset="0"/>
              <a:cs typeface="Arial"/>
            </a:endParaRPr>
          </a:p>
        </p:txBody>
      </p:sp>
      <p:sp>
        <p:nvSpPr>
          <p:cNvPr id="120" name="object 107">
            <a:extLst>
              <a:ext uri="{FF2B5EF4-FFF2-40B4-BE49-F238E27FC236}">
                <a16:creationId xmlns:a16="http://schemas.microsoft.com/office/drawing/2014/main" id="{BA406576-4FD1-3A07-F1C7-1D8E48F2F73C}"/>
              </a:ext>
            </a:extLst>
          </p:cNvPr>
          <p:cNvSpPr txBox="1"/>
          <p:nvPr/>
        </p:nvSpPr>
        <p:spPr>
          <a:xfrm>
            <a:off x="988730" y="4191000"/>
            <a:ext cx="2895600" cy="1492203"/>
          </a:xfrm>
          <a:prstGeom prst="rect">
            <a:avLst/>
          </a:prstGeom>
        </p:spPr>
        <p:txBody>
          <a:bodyPr vert="horz" wrap="square" lIns="0" tIns="12700" rIns="0" bIns="0" rtlCol="0">
            <a:spAutoFit/>
          </a:bodyPr>
          <a:lstStyle/>
          <a:p>
            <a:pPr marL="12700" marR="5080">
              <a:lnSpc>
                <a:spcPct val="120300"/>
              </a:lnSpc>
              <a:spcBef>
                <a:spcPts val="100"/>
              </a:spcBef>
            </a:pPr>
            <a:r>
              <a:rPr sz="1600" b="1" dirty="0">
                <a:solidFill>
                  <a:srgbClr val="1B283E"/>
                </a:solidFill>
                <a:latin typeface="Grammarsaurus" pitchFamily="2" charset="0"/>
                <a:cs typeface="Arial"/>
              </a:rPr>
              <a:t>Study </a:t>
            </a:r>
            <a:r>
              <a:rPr sz="1600" dirty="0">
                <a:solidFill>
                  <a:srgbClr val="1B283E"/>
                </a:solidFill>
                <a:latin typeface="Grammarsaurus" pitchFamily="2" charset="0"/>
                <a:cs typeface="Arial MT"/>
              </a:rPr>
              <a:t>the evidence on your activity worksheet and </a:t>
            </a:r>
            <a:r>
              <a:rPr sz="1600" b="1" dirty="0">
                <a:solidFill>
                  <a:srgbClr val="1B283E"/>
                </a:solidFill>
                <a:latin typeface="Grammarsaurus" pitchFamily="2" charset="0"/>
                <a:cs typeface="Arial"/>
              </a:rPr>
              <a:t>write down </a:t>
            </a:r>
            <a:r>
              <a:rPr sz="1600" dirty="0">
                <a:solidFill>
                  <a:srgbClr val="1B283E"/>
                </a:solidFill>
                <a:latin typeface="Grammarsaurus" pitchFamily="2" charset="0"/>
                <a:cs typeface="Arial MT"/>
              </a:rPr>
              <a:t>what it tells us about crime and punishment in the</a:t>
            </a:r>
            <a:endParaRPr sz="1600" dirty="0">
              <a:latin typeface="Grammarsaurus" pitchFamily="2" charset="0"/>
              <a:cs typeface="Arial MT"/>
            </a:endParaRPr>
          </a:p>
          <a:p>
            <a:pPr marL="12700">
              <a:lnSpc>
                <a:spcPct val="100000"/>
              </a:lnSpc>
              <a:spcBef>
                <a:spcPts val="439"/>
              </a:spcBef>
            </a:pPr>
            <a:r>
              <a:rPr sz="1600" b="1" dirty="0">
                <a:solidFill>
                  <a:srgbClr val="1B283E"/>
                </a:solidFill>
                <a:latin typeface="Grammarsaurus" pitchFamily="2" charset="0"/>
                <a:cs typeface="Arial"/>
              </a:rPr>
              <a:t>Anglo-Saxon period</a:t>
            </a:r>
            <a:r>
              <a:rPr sz="1600" dirty="0">
                <a:solidFill>
                  <a:srgbClr val="1B283E"/>
                </a:solidFill>
                <a:latin typeface="Grammarsaurus" pitchFamily="2" charset="0"/>
                <a:cs typeface="Arial MT"/>
              </a:rPr>
              <a:t>.</a:t>
            </a:r>
            <a:endParaRPr sz="1600" dirty="0">
              <a:latin typeface="Grammarsaurus" pitchFamily="2" charset="0"/>
              <a:cs typeface="Arial MT"/>
            </a:endParaRPr>
          </a:p>
        </p:txBody>
      </p:sp>
      <p:sp>
        <p:nvSpPr>
          <p:cNvPr id="121" name="object 34">
            <a:extLst>
              <a:ext uri="{FF2B5EF4-FFF2-40B4-BE49-F238E27FC236}">
                <a16:creationId xmlns:a16="http://schemas.microsoft.com/office/drawing/2014/main" id="{9F67F48F-BF20-21DB-0B6A-81B0B902E59C}"/>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8" y="0"/>
            <a:ext cx="11952605" cy="6552565"/>
            <a:chOff x="240018" y="0"/>
            <a:chExt cx="11952605" cy="6552565"/>
          </a:xfrm>
        </p:grpSpPr>
        <p:sp>
          <p:nvSpPr>
            <p:cNvPr id="3" name="object 3"/>
            <p:cNvSpPr/>
            <p:nvPr/>
          </p:nvSpPr>
          <p:spPr>
            <a:xfrm>
              <a:off x="11634088"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8360" y="156744"/>
                  </a:lnTo>
                  <a:lnTo>
                    <a:pt x="18679" y="205804"/>
                  </a:lnTo>
                  <a:lnTo>
                    <a:pt x="32976" y="253724"/>
                  </a:lnTo>
                  <a:lnTo>
                    <a:pt x="51163" y="300283"/>
                  </a:lnTo>
                  <a:lnTo>
                    <a:pt x="73153" y="345257"/>
                  </a:lnTo>
                  <a:lnTo>
                    <a:pt x="98860" y="388427"/>
                  </a:lnTo>
                  <a:lnTo>
                    <a:pt x="128196" y="429568"/>
                  </a:lnTo>
                  <a:lnTo>
                    <a:pt x="161074" y="468461"/>
                  </a:lnTo>
                  <a:lnTo>
                    <a:pt x="196796" y="504310"/>
                  </a:lnTo>
                  <a:lnTo>
                    <a:pt x="235072" y="536950"/>
                  </a:lnTo>
                  <a:lnTo>
                    <a:pt x="275689" y="566274"/>
                  </a:lnTo>
                  <a:lnTo>
                    <a:pt x="318434" y="592175"/>
                  </a:lnTo>
                  <a:lnTo>
                    <a:pt x="363093" y="614547"/>
                  </a:lnTo>
                  <a:lnTo>
                    <a:pt x="409454" y="633283"/>
                  </a:lnTo>
                  <a:lnTo>
                    <a:pt x="457303" y="648276"/>
                  </a:lnTo>
                  <a:lnTo>
                    <a:pt x="506428"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4" name="object 4"/>
            <p:cNvSpPr/>
            <p:nvPr/>
          </p:nvSpPr>
          <p:spPr>
            <a:xfrm>
              <a:off x="11640441" y="0"/>
              <a:ext cx="551815" cy="660400"/>
            </a:xfrm>
            <a:custGeom>
              <a:avLst/>
              <a:gdLst/>
              <a:ahLst/>
              <a:cxnLst/>
              <a:rect l="l" t="t" r="r" b="b"/>
              <a:pathLst>
                <a:path w="551815" h="660400">
                  <a:moveTo>
                    <a:pt x="551558" y="0"/>
                  </a:moveTo>
                  <a:lnTo>
                    <a:pt x="2706" y="0"/>
                  </a:lnTo>
                  <a:lnTo>
                    <a:pt x="1553" y="13900"/>
                  </a:lnTo>
                  <a:lnTo>
                    <a:pt x="692" y="28214"/>
                  </a:lnTo>
                  <a:lnTo>
                    <a:pt x="173" y="42296"/>
                  </a:lnTo>
                  <a:lnTo>
                    <a:pt x="0" y="56094"/>
                  </a:lnTo>
                  <a:lnTo>
                    <a:pt x="1944" y="104951"/>
                  </a:lnTo>
                  <a:lnTo>
                    <a:pt x="7686" y="152781"/>
                  </a:lnTo>
                  <a:lnTo>
                    <a:pt x="17085" y="199430"/>
                  </a:lnTo>
                  <a:lnTo>
                    <a:pt x="30002" y="244745"/>
                  </a:lnTo>
                  <a:lnTo>
                    <a:pt x="46296" y="288574"/>
                  </a:lnTo>
                  <a:lnTo>
                    <a:pt x="65829" y="330763"/>
                  </a:lnTo>
                  <a:lnTo>
                    <a:pt x="88460" y="371159"/>
                  </a:lnTo>
                  <a:lnTo>
                    <a:pt x="114051" y="409608"/>
                  </a:lnTo>
                  <a:lnTo>
                    <a:pt x="142461" y="445958"/>
                  </a:lnTo>
                  <a:lnTo>
                    <a:pt x="173551" y="480055"/>
                  </a:lnTo>
                  <a:lnTo>
                    <a:pt x="207181" y="511746"/>
                  </a:lnTo>
                  <a:lnTo>
                    <a:pt x="243211" y="540878"/>
                  </a:lnTo>
                  <a:lnTo>
                    <a:pt x="281503" y="567298"/>
                  </a:lnTo>
                  <a:lnTo>
                    <a:pt x="321916" y="590853"/>
                  </a:lnTo>
                  <a:lnTo>
                    <a:pt x="364310" y="611389"/>
                  </a:lnTo>
                  <a:lnTo>
                    <a:pt x="408547" y="628753"/>
                  </a:lnTo>
                  <a:lnTo>
                    <a:pt x="454486" y="642793"/>
                  </a:lnTo>
                  <a:lnTo>
                    <a:pt x="501988" y="653354"/>
                  </a:lnTo>
                  <a:lnTo>
                    <a:pt x="551384" y="660351"/>
                  </a:lnTo>
                  <a:lnTo>
                    <a:pt x="551558" y="660351"/>
                  </a:lnTo>
                  <a:lnTo>
                    <a:pt x="551558" y="0"/>
                  </a:lnTo>
                  <a:close/>
                </a:path>
              </a:pathLst>
            </a:custGeom>
            <a:solidFill>
              <a:srgbClr val="7A6569"/>
            </a:solidFill>
          </p:spPr>
          <p:txBody>
            <a:bodyPr wrap="square" lIns="0" tIns="0" rIns="0" bIns="0" rtlCol="0"/>
            <a:lstStyle/>
            <a:p>
              <a:endParaRPr sz="1600">
                <a:latin typeface="Grammarsaurus" pitchFamily="2" charset="0"/>
              </a:endParaRPr>
            </a:p>
          </p:txBody>
        </p:sp>
        <p:sp>
          <p:nvSpPr>
            <p:cNvPr id="5" name="object 5"/>
            <p:cNvSpPr/>
            <p:nvPr/>
          </p:nvSpPr>
          <p:spPr>
            <a:xfrm>
              <a:off x="11634088"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60" y="156744"/>
                  </a:lnTo>
                  <a:lnTo>
                    <a:pt x="18679" y="205804"/>
                  </a:lnTo>
                  <a:lnTo>
                    <a:pt x="32976" y="253725"/>
                  </a:lnTo>
                  <a:lnTo>
                    <a:pt x="51163" y="300285"/>
                  </a:lnTo>
                  <a:lnTo>
                    <a:pt x="73153" y="345261"/>
                  </a:lnTo>
                  <a:lnTo>
                    <a:pt x="98860" y="388433"/>
                  </a:lnTo>
                  <a:lnTo>
                    <a:pt x="128196" y="429577"/>
                  </a:lnTo>
                  <a:lnTo>
                    <a:pt x="161074" y="468473"/>
                  </a:lnTo>
                  <a:lnTo>
                    <a:pt x="196796" y="504319"/>
                  </a:lnTo>
                  <a:lnTo>
                    <a:pt x="235072" y="536956"/>
                  </a:lnTo>
                  <a:lnTo>
                    <a:pt x="275689" y="566278"/>
                  </a:lnTo>
                  <a:lnTo>
                    <a:pt x="318434" y="592178"/>
                  </a:lnTo>
                  <a:lnTo>
                    <a:pt x="363093" y="614548"/>
                  </a:lnTo>
                  <a:lnTo>
                    <a:pt x="409454" y="633284"/>
                  </a:lnTo>
                  <a:lnTo>
                    <a:pt x="457303" y="648276"/>
                  </a:lnTo>
                  <a:lnTo>
                    <a:pt x="506428"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grpSp>
      <p:sp>
        <p:nvSpPr>
          <p:cNvPr id="6" name="object 6"/>
          <p:cNvSpPr txBox="1"/>
          <p:nvPr/>
        </p:nvSpPr>
        <p:spPr>
          <a:xfrm>
            <a:off x="11783937" y="49590"/>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13</a:t>
            </a:r>
            <a:endParaRPr sz="2400" dirty="0">
              <a:latin typeface="Grammarsaurus" pitchFamily="2" charset="0"/>
              <a:cs typeface="Arial"/>
            </a:endParaRPr>
          </a:p>
        </p:txBody>
      </p:sp>
      <p:grpSp>
        <p:nvGrpSpPr>
          <p:cNvPr id="7" name="object 7"/>
          <p:cNvGrpSpPr/>
          <p:nvPr/>
        </p:nvGrpSpPr>
        <p:grpSpPr>
          <a:xfrm>
            <a:off x="4713814" y="179829"/>
            <a:ext cx="2764790" cy="755650"/>
            <a:chOff x="4713814" y="179829"/>
            <a:chExt cx="2764790" cy="755650"/>
          </a:xfrm>
        </p:grpSpPr>
        <p:sp>
          <p:nvSpPr>
            <p:cNvPr id="8" name="object 8"/>
            <p:cNvSpPr/>
            <p:nvPr/>
          </p:nvSpPr>
          <p:spPr>
            <a:xfrm>
              <a:off x="4720164" y="186179"/>
              <a:ext cx="2752090" cy="742950"/>
            </a:xfrm>
            <a:custGeom>
              <a:avLst/>
              <a:gdLst/>
              <a:ahLst/>
              <a:cxnLst/>
              <a:rect l="l" t="t" r="r" b="b"/>
              <a:pathLst>
                <a:path w="2752090" h="742950">
                  <a:moveTo>
                    <a:pt x="2713570" y="0"/>
                  </a:moveTo>
                  <a:lnTo>
                    <a:pt x="38100" y="0"/>
                  </a:lnTo>
                  <a:lnTo>
                    <a:pt x="23306" y="3008"/>
                  </a:lnTo>
                  <a:lnTo>
                    <a:pt x="11191" y="11196"/>
                  </a:lnTo>
                  <a:lnTo>
                    <a:pt x="3006" y="23311"/>
                  </a:lnTo>
                  <a:lnTo>
                    <a:pt x="0" y="38099"/>
                  </a:lnTo>
                  <a:lnTo>
                    <a:pt x="0" y="704341"/>
                  </a:lnTo>
                  <a:lnTo>
                    <a:pt x="3006" y="719135"/>
                  </a:lnTo>
                  <a:lnTo>
                    <a:pt x="11191" y="731250"/>
                  </a:lnTo>
                  <a:lnTo>
                    <a:pt x="23306" y="739435"/>
                  </a:lnTo>
                  <a:lnTo>
                    <a:pt x="38100" y="742441"/>
                  </a:lnTo>
                  <a:lnTo>
                    <a:pt x="2713570" y="742441"/>
                  </a:lnTo>
                  <a:lnTo>
                    <a:pt x="2728364" y="739435"/>
                  </a:lnTo>
                  <a:lnTo>
                    <a:pt x="2740479" y="731250"/>
                  </a:lnTo>
                  <a:lnTo>
                    <a:pt x="2748664" y="719135"/>
                  </a:lnTo>
                  <a:lnTo>
                    <a:pt x="2751670" y="704341"/>
                  </a:lnTo>
                  <a:lnTo>
                    <a:pt x="2751670" y="38099"/>
                  </a:lnTo>
                  <a:lnTo>
                    <a:pt x="2748664" y="23311"/>
                  </a:lnTo>
                  <a:lnTo>
                    <a:pt x="2740479" y="11196"/>
                  </a:lnTo>
                  <a:lnTo>
                    <a:pt x="2728364" y="3008"/>
                  </a:lnTo>
                  <a:lnTo>
                    <a:pt x="2713570"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720164" y="186179"/>
              <a:ext cx="2752090" cy="742950"/>
            </a:xfrm>
            <a:custGeom>
              <a:avLst/>
              <a:gdLst/>
              <a:ahLst/>
              <a:cxnLst/>
              <a:rect l="l" t="t" r="r" b="b"/>
              <a:pathLst>
                <a:path w="2752090" h="742950">
                  <a:moveTo>
                    <a:pt x="2713570" y="742441"/>
                  </a:moveTo>
                  <a:lnTo>
                    <a:pt x="38100" y="742441"/>
                  </a:lnTo>
                  <a:lnTo>
                    <a:pt x="23306" y="739435"/>
                  </a:lnTo>
                  <a:lnTo>
                    <a:pt x="11191" y="731250"/>
                  </a:lnTo>
                  <a:lnTo>
                    <a:pt x="3006" y="719135"/>
                  </a:lnTo>
                  <a:lnTo>
                    <a:pt x="0" y="704341"/>
                  </a:lnTo>
                  <a:lnTo>
                    <a:pt x="0" y="38099"/>
                  </a:lnTo>
                  <a:lnTo>
                    <a:pt x="3006" y="23311"/>
                  </a:lnTo>
                  <a:lnTo>
                    <a:pt x="11191" y="11196"/>
                  </a:lnTo>
                  <a:lnTo>
                    <a:pt x="23306" y="3008"/>
                  </a:lnTo>
                  <a:lnTo>
                    <a:pt x="38100" y="0"/>
                  </a:lnTo>
                  <a:lnTo>
                    <a:pt x="2713570" y="0"/>
                  </a:lnTo>
                  <a:lnTo>
                    <a:pt x="2728364" y="3008"/>
                  </a:lnTo>
                  <a:lnTo>
                    <a:pt x="2740479" y="11196"/>
                  </a:lnTo>
                  <a:lnTo>
                    <a:pt x="2748664" y="23311"/>
                  </a:lnTo>
                  <a:lnTo>
                    <a:pt x="2751670" y="38099"/>
                  </a:lnTo>
                  <a:lnTo>
                    <a:pt x="2751670" y="704341"/>
                  </a:lnTo>
                  <a:lnTo>
                    <a:pt x="2748664" y="719135"/>
                  </a:lnTo>
                  <a:lnTo>
                    <a:pt x="2740479" y="731250"/>
                  </a:lnTo>
                  <a:lnTo>
                    <a:pt x="2728364" y="739435"/>
                  </a:lnTo>
                  <a:lnTo>
                    <a:pt x="2713570" y="742441"/>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4720161" y="228600"/>
            <a:ext cx="2752090" cy="566822"/>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Challenge</a:t>
            </a:r>
          </a:p>
        </p:txBody>
      </p:sp>
      <p:grpSp>
        <p:nvGrpSpPr>
          <p:cNvPr id="11" name="object 11"/>
          <p:cNvGrpSpPr/>
          <p:nvPr/>
        </p:nvGrpSpPr>
        <p:grpSpPr>
          <a:xfrm>
            <a:off x="1803464" y="1713859"/>
            <a:ext cx="9749790" cy="2085339"/>
            <a:chOff x="1803464" y="1713859"/>
            <a:chExt cx="9749790" cy="2085339"/>
          </a:xfrm>
        </p:grpSpPr>
        <p:sp>
          <p:nvSpPr>
            <p:cNvPr id="12" name="object 12"/>
            <p:cNvSpPr/>
            <p:nvPr/>
          </p:nvSpPr>
          <p:spPr>
            <a:xfrm>
              <a:off x="1809814" y="1720209"/>
              <a:ext cx="9737090" cy="2072639"/>
            </a:xfrm>
            <a:custGeom>
              <a:avLst/>
              <a:gdLst/>
              <a:ahLst/>
              <a:cxnLst/>
              <a:rect l="l" t="t" r="r" b="b"/>
              <a:pathLst>
                <a:path w="9737090" h="2072639">
                  <a:moveTo>
                    <a:pt x="9704273" y="0"/>
                  </a:moveTo>
                  <a:lnTo>
                    <a:pt x="32296" y="0"/>
                  </a:lnTo>
                  <a:lnTo>
                    <a:pt x="19727" y="2539"/>
                  </a:lnTo>
                  <a:lnTo>
                    <a:pt x="9461" y="9463"/>
                  </a:lnTo>
                  <a:lnTo>
                    <a:pt x="2538" y="19732"/>
                  </a:lnTo>
                  <a:lnTo>
                    <a:pt x="0" y="32308"/>
                  </a:lnTo>
                  <a:lnTo>
                    <a:pt x="0" y="2040064"/>
                  </a:lnTo>
                  <a:lnTo>
                    <a:pt x="2538" y="2052633"/>
                  </a:lnTo>
                  <a:lnTo>
                    <a:pt x="9461" y="2062899"/>
                  </a:lnTo>
                  <a:lnTo>
                    <a:pt x="19727" y="2069821"/>
                  </a:lnTo>
                  <a:lnTo>
                    <a:pt x="32296" y="2072360"/>
                  </a:lnTo>
                  <a:lnTo>
                    <a:pt x="9704273" y="2072360"/>
                  </a:lnTo>
                  <a:lnTo>
                    <a:pt x="9716847" y="2069821"/>
                  </a:lnTo>
                  <a:lnTo>
                    <a:pt x="9727112" y="2062899"/>
                  </a:lnTo>
                  <a:lnTo>
                    <a:pt x="9734032" y="2052633"/>
                  </a:lnTo>
                  <a:lnTo>
                    <a:pt x="9736569" y="2040064"/>
                  </a:lnTo>
                  <a:lnTo>
                    <a:pt x="9736569" y="32308"/>
                  </a:lnTo>
                  <a:lnTo>
                    <a:pt x="9734032" y="19732"/>
                  </a:lnTo>
                  <a:lnTo>
                    <a:pt x="9727112" y="9463"/>
                  </a:lnTo>
                  <a:lnTo>
                    <a:pt x="9716847" y="2539"/>
                  </a:lnTo>
                  <a:lnTo>
                    <a:pt x="9704273" y="0"/>
                  </a:lnTo>
                  <a:close/>
                </a:path>
              </a:pathLst>
            </a:custGeom>
            <a:solidFill>
              <a:srgbClr val="F6F6F6"/>
            </a:solidFill>
          </p:spPr>
          <p:txBody>
            <a:bodyPr wrap="square" lIns="0" tIns="0" rIns="0" bIns="0" rtlCol="0"/>
            <a:lstStyle/>
            <a:p>
              <a:endParaRPr sz="1600">
                <a:latin typeface="Grammarsaurus" pitchFamily="2" charset="0"/>
              </a:endParaRPr>
            </a:p>
          </p:txBody>
        </p:sp>
        <p:sp>
          <p:nvSpPr>
            <p:cNvPr id="13" name="object 13"/>
            <p:cNvSpPr/>
            <p:nvPr/>
          </p:nvSpPr>
          <p:spPr>
            <a:xfrm>
              <a:off x="1809814" y="1720209"/>
              <a:ext cx="9737090" cy="2072639"/>
            </a:xfrm>
            <a:custGeom>
              <a:avLst/>
              <a:gdLst/>
              <a:ahLst/>
              <a:cxnLst/>
              <a:rect l="l" t="t" r="r" b="b"/>
              <a:pathLst>
                <a:path w="9737090" h="2072639">
                  <a:moveTo>
                    <a:pt x="9704273" y="2072360"/>
                  </a:moveTo>
                  <a:lnTo>
                    <a:pt x="32296" y="2072360"/>
                  </a:lnTo>
                  <a:lnTo>
                    <a:pt x="19727" y="2069821"/>
                  </a:lnTo>
                  <a:lnTo>
                    <a:pt x="9461" y="2062899"/>
                  </a:lnTo>
                  <a:lnTo>
                    <a:pt x="2538" y="2052633"/>
                  </a:lnTo>
                  <a:lnTo>
                    <a:pt x="0" y="2040064"/>
                  </a:lnTo>
                  <a:lnTo>
                    <a:pt x="0" y="32308"/>
                  </a:lnTo>
                  <a:lnTo>
                    <a:pt x="2538" y="19732"/>
                  </a:lnTo>
                  <a:lnTo>
                    <a:pt x="9461" y="9463"/>
                  </a:lnTo>
                  <a:lnTo>
                    <a:pt x="19727" y="2539"/>
                  </a:lnTo>
                  <a:lnTo>
                    <a:pt x="32296" y="0"/>
                  </a:lnTo>
                  <a:lnTo>
                    <a:pt x="9704273" y="0"/>
                  </a:lnTo>
                  <a:lnTo>
                    <a:pt x="9716847" y="2539"/>
                  </a:lnTo>
                  <a:lnTo>
                    <a:pt x="9727112" y="9463"/>
                  </a:lnTo>
                  <a:lnTo>
                    <a:pt x="9734032" y="19732"/>
                  </a:lnTo>
                  <a:lnTo>
                    <a:pt x="9736569" y="32308"/>
                  </a:lnTo>
                  <a:lnTo>
                    <a:pt x="9736569" y="2040064"/>
                  </a:lnTo>
                  <a:lnTo>
                    <a:pt x="9734032" y="2052633"/>
                  </a:lnTo>
                  <a:lnTo>
                    <a:pt x="9727112" y="2062899"/>
                  </a:lnTo>
                  <a:lnTo>
                    <a:pt x="9716847" y="2069821"/>
                  </a:lnTo>
                  <a:lnTo>
                    <a:pt x="9704273" y="2072360"/>
                  </a:lnTo>
                  <a:close/>
                </a:path>
              </a:pathLst>
            </a:custGeom>
            <a:ln w="12700">
              <a:solidFill>
                <a:srgbClr val="160428"/>
              </a:solidFill>
            </a:ln>
          </p:spPr>
          <p:txBody>
            <a:bodyPr wrap="square" lIns="0" tIns="0" rIns="0" bIns="0" rtlCol="0"/>
            <a:lstStyle/>
            <a:p>
              <a:endParaRPr sz="1600">
                <a:latin typeface="Grammarsaurus" pitchFamily="2" charset="0"/>
              </a:endParaRPr>
            </a:p>
          </p:txBody>
        </p:sp>
      </p:grpSp>
      <p:sp>
        <p:nvSpPr>
          <p:cNvPr id="14" name="object 14"/>
          <p:cNvSpPr txBox="1"/>
          <p:nvPr/>
        </p:nvSpPr>
        <p:spPr>
          <a:xfrm>
            <a:off x="3056210" y="1151619"/>
            <a:ext cx="8488045" cy="4946226"/>
          </a:xfrm>
          <a:prstGeom prst="rect">
            <a:avLst/>
          </a:prstGeom>
        </p:spPr>
        <p:txBody>
          <a:bodyPr vert="horz" wrap="square" lIns="0" tIns="12700" rIns="0" bIns="0" rtlCol="0">
            <a:spAutoFit/>
          </a:bodyPr>
          <a:lstStyle/>
          <a:p>
            <a:pPr marL="57150">
              <a:lnSpc>
                <a:spcPct val="100000"/>
              </a:lnSpc>
              <a:spcBef>
                <a:spcPts val="100"/>
              </a:spcBef>
            </a:pPr>
            <a:r>
              <a:rPr b="1" dirty="0">
                <a:solidFill>
                  <a:srgbClr val="21304A"/>
                </a:solidFill>
                <a:latin typeface="Grammarsaurus" pitchFamily="2" charset="0"/>
                <a:cs typeface="Arial"/>
              </a:rPr>
              <a:t>Discuss the following question </a:t>
            </a:r>
            <a:r>
              <a:rPr dirty="0">
                <a:solidFill>
                  <a:srgbClr val="21304A"/>
                </a:solidFill>
                <a:latin typeface="Grammarsaurus" pitchFamily="2" charset="0"/>
                <a:cs typeface="Arial MT"/>
              </a:rPr>
              <a:t>with your learning partner.</a:t>
            </a:r>
            <a:endParaRPr dirty="0">
              <a:latin typeface="Grammarsaurus" pitchFamily="2" charset="0"/>
              <a:cs typeface="Arial MT"/>
            </a:endParaRPr>
          </a:p>
          <a:p>
            <a:pPr>
              <a:lnSpc>
                <a:spcPct val="100000"/>
              </a:lnSpc>
              <a:spcBef>
                <a:spcPts val="620"/>
              </a:spcBef>
            </a:pPr>
            <a:endParaRPr sz="3400" dirty="0">
              <a:latin typeface="Grammarsaurus" pitchFamily="2" charset="0"/>
              <a:cs typeface="Arial MT"/>
            </a:endParaRPr>
          </a:p>
          <a:p>
            <a:pPr marL="769620" marR="885190" algn="l">
              <a:lnSpc>
                <a:spcPct val="129700"/>
              </a:lnSpc>
            </a:pPr>
            <a:r>
              <a:rPr sz="2400" b="1" dirty="0">
                <a:solidFill>
                  <a:srgbClr val="21304A"/>
                </a:solidFill>
                <a:latin typeface="Grammarsaurus" pitchFamily="2" charset="0"/>
                <a:cs typeface="Arial"/>
              </a:rPr>
              <a:t>Monks </a:t>
            </a:r>
            <a:r>
              <a:rPr sz="2400" dirty="0">
                <a:solidFill>
                  <a:srgbClr val="21304A"/>
                </a:solidFill>
                <a:latin typeface="Grammarsaurus" pitchFamily="2" charset="0"/>
                <a:cs typeface="Arial MT"/>
              </a:rPr>
              <a:t>like me, Gildas the Wise, </a:t>
            </a:r>
            <a:r>
              <a:rPr sz="2400" b="1" dirty="0">
                <a:solidFill>
                  <a:srgbClr val="21304A"/>
                </a:solidFill>
                <a:latin typeface="Grammarsaurus" pitchFamily="2" charset="0"/>
                <a:cs typeface="Arial"/>
              </a:rPr>
              <a:t>wrote about and drew pictures of events </a:t>
            </a:r>
            <a:r>
              <a:rPr sz="2400" dirty="0">
                <a:solidFill>
                  <a:srgbClr val="21304A"/>
                </a:solidFill>
                <a:latin typeface="Grammarsaurus" pitchFamily="2" charset="0"/>
                <a:cs typeface="Arial MT"/>
              </a:rPr>
              <a:t>after they happened. Can we always trust what they te</a:t>
            </a:r>
            <a:r>
              <a:rPr lang="en-US" sz="2400" dirty="0">
                <a:solidFill>
                  <a:srgbClr val="21304A"/>
                </a:solidFill>
                <a:latin typeface="Grammarsaurus" pitchFamily="2" charset="0"/>
                <a:cs typeface="Arial MT"/>
              </a:rPr>
              <a:t>ll</a:t>
            </a:r>
            <a:r>
              <a:rPr sz="2400" b="1" dirty="0">
                <a:solidFill>
                  <a:srgbClr val="21304A"/>
                </a:solidFill>
                <a:latin typeface="Grammarsaurus" pitchFamily="2" charset="0"/>
                <a:cs typeface="Arial"/>
              </a:rPr>
              <a:t> </a:t>
            </a:r>
            <a:r>
              <a:rPr sz="2400" dirty="0">
                <a:solidFill>
                  <a:srgbClr val="21304A"/>
                </a:solidFill>
                <a:latin typeface="Grammarsaurus" pitchFamily="2" charset="0"/>
                <a:cs typeface="Arial MT"/>
              </a:rPr>
              <a:t>us?</a:t>
            </a:r>
            <a:endParaRPr sz="2400" dirty="0">
              <a:latin typeface="Grammarsaurus" pitchFamily="2" charset="0"/>
              <a:cs typeface="Arial MT"/>
            </a:endParaRPr>
          </a:p>
          <a:p>
            <a:pPr>
              <a:lnSpc>
                <a:spcPct val="100000"/>
              </a:lnSpc>
              <a:spcBef>
                <a:spcPts val="1700"/>
              </a:spcBef>
            </a:pPr>
            <a:endParaRPr sz="2800" dirty="0">
              <a:latin typeface="Grammarsaurus" pitchFamily="2" charset="0"/>
              <a:cs typeface="Arial MT"/>
            </a:endParaRPr>
          </a:p>
          <a:p>
            <a:pPr marR="448945" algn="ctr">
              <a:lnSpc>
                <a:spcPct val="100000"/>
              </a:lnSpc>
            </a:pPr>
            <a:r>
              <a:rPr dirty="0">
                <a:solidFill>
                  <a:srgbClr val="21304A"/>
                </a:solidFill>
                <a:latin typeface="Grammarsaurus" pitchFamily="2" charset="0"/>
                <a:cs typeface="Arial MT"/>
              </a:rPr>
              <a:t>Be ready to </a:t>
            </a:r>
            <a:r>
              <a:rPr b="1" dirty="0">
                <a:solidFill>
                  <a:srgbClr val="21304A"/>
                </a:solidFill>
                <a:latin typeface="Grammarsaurus" pitchFamily="2" charset="0"/>
                <a:cs typeface="Arial"/>
              </a:rPr>
              <a:t>share your feedback </a:t>
            </a:r>
            <a:r>
              <a:rPr dirty="0">
                <a:solidFill>
                  <a:srgbClr val="21304A"/>
                </a:solidFill>
                <a:latin typeface="Grammarsaurus" pitchFamily="2" charset="0"/>
                <a:cs typeface="Arial MT"/>
              </a:rPr>
              <a:t>with the class.</a:t>
            </a:r>
            <a:endParaRPr dirty="0">
              <a:latin typeface="Grammarsaurus" pitchFamily="2" charset="0"/>
              <a:cs typeface="Arial MT"/>
            </a:endParaRPr>
          </a:p>
          <a:p>
            <a:pPr marL="12700">
              <a:lnSpc>
                <a:spcPct val="100000"/>
              </a:lnSpc>
              <a:spcBef>
                <a:spcPts val="1495"/>
              </a:spcBef>
            </a:pPr>
            <a:r>
              <a:rPr dirty="0">
                <a:solidFill>
                  <a:srgbClr val="21304A"/>
                </a:solidFill>
                <a:latin typeface="Grammarsaurus" pitchFamily="2" charset="0"/>
                <a:cs typeface="Arial MT"/>
              </a:rPr>
              <a:t>Use the following sentence starters to help you.</a:t>
            </a:r>
            <a:endParaRPr dirty="0">
              <a:latin typeface="Grammarsaurus" pitchFamily="2" charset="0"/>
              <a:cs typeface="Arial MT"/>
            </a:endParaRPr>
          </a:p>
          <a:p>
            <a:pPr marL="12700" marR="581025">
              <a:lnSpc>
                <a:spcPct val="112400"/>
              </a:lnSpc>
              <a:spcBef>
                <a:spcPts val="5"/>
              </a:spcBef>
            </a:pPr>
            <a:r>
              <a:rPr b="1" dirty="0">
                <a:solidFill>
                  <a:srgbClr val="21304A"/>
                </a:solidFill>
                <a:latin typeface="Grammarsaurus" pitchFamily="2" charset="0"/>
                <a:cs typeface="Arial"/>
              </a:rPr>
              <a:t>“I think we can/cannot fully trust what Anglo-Saxon monks wrote/drew because...”</a:t>
            </a:r>
            <a:endParaRPr dirty="0">
              <a:latin typeface="Grammarsaurus" pitchFamily="2" charset="0"/>
              <a:cs typeface="Arial"/>
            </a:endParaRPr>
          </a:p>
          <a:p>
            <a:pPr marL="12700">
              <a:lnSpc>
                <a:spcPct val="100000"/>
              </a:lnSpc>
              <a:spcBef>
                <a:spcPts val="295"/>
              </a:spcBef>
            </a:pPr>
            <a:r>
              <a:rPr b="1" dirty="0">
                <a:solidFill>
                  <a:srgbClr val="21304A"/>
                </a:solidFill>
                <a:latin typeface="Grammarsaurus" pitchFamily="2" charset="0"/>
                <a:cs typeface="Arial"/>
              </a:rPr>
              <a:t>“Something that might make their records less trustworthy is that...”</a:t>
            </a:r>
            <a:endParaRPr dirty="0">
              <a:latin typeface="Grammarsaurus" pitchFamily="2" charset="0"/>
              <a:cs typeface="Arial"/>
            </a:endParaRPr>
          </a:p>
          <a:p>
            <a:pPr marL="12700">
              <a:lnSpc>
                <a:spcPct val="100000"/>
              </a:lnSpc>
              <a:spcBef>
                <a:spcPts val="300"/>
              </a:spcBef>
            </a:pPr>
            <a:r>
              <a:rPr b="1" dirty="0">
                <a:solidFill>
                  <a:srgbClr val="21304A"/>
                </a:solidFill>
                <a:latin typeface="Grammarsaurus" pitchFamily="2" charset="0"/>
                <a:cs typeface="Arial"/>
              </a:rPr>
              <a:t>“To decide if a monk's record is reliable, I would need to ask questions like...”</a:t>
            </a:r>
            <a:endParaRPr dirty="0">
              <a:latin typeface="Grammarsaurus" pitchFamily="2" charset="0"/>
              <a:cs typeface="Arial"/>
            </a:endParaRPr>
          </a:p>
        </p:txBody>
      </p:sp>
      <p:grpSp>
        <p:nvGrpSpPr>
          <p:cNvPr id="15" name="object 15"/>
          <p:cNvGrpSpPr/>
          <p:nvPr/>
        </p:nvGrpSpPr>
        <p:grpSpPr>
          <a:xfrm>
            <a:off x="0" y="1594167"/>
            <a:ext cx="7223759" cy="5158105"/>
            <a:chOff x="0" y="1594167"/>
            <a:chExt cx="7223759" cy="5158105"/>
          </a:xfrm>
        </p:grpSpPr>
        <p:pic>
          <p:nvPicPr>
            <p:cNvPr id="16" name="object 16"/>
            <p:cNvPicPr/>
            <p:nvPr/>
          </p:nvPicPr>
          <p:blipFill>
            <a:blip r:embed="rId2" cstate="print"/>
            <a:stretch>
              <a:fillRect/>
            </a:stretch>
          </p:blipFill>
          <p:spPr>
            <a:xfrm>
              <a:off x="0" y="1594167"/>
              <a:ext cx="3398761" cy="4480024"/>
            </a:xfrm>
            <a:prstGeom prst="rect">
              <a:avLst/>
            </a:prstGeom>
          </p:spPr>
        </p:pic>
        <p:sp>
          <p:nvSpPr>
            <p:cNvPr id="17" name="object 17"/>
            <p:cNvSpPr/>
            <p:nvPr/>
          </p:nvSpPr>
          <p:spPr>
            <a:xfrm>
              <a:off x="4974616" y="6394938"/>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18" name="object 18"/>
            <p:cNvSpPr/>
            <p:nvPr/>
          </p:nvSpPr>
          <p:spPr>
            <a:xfrm>
              <a:off x="4974616" y="6394938"/>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19" name="object 19"/>
            <p:cNvPicPr/>
            <p:nvPr/>
          </p:nvPicPr>
          <p:blipFill>
            <a:blip r:embed="rId3" cstate="print"/>
            <a:stretch>
              <a:fillRect/>
            </a:stretch>
          </p:blipFill>
          <p:spPr>
            <a:xfrm>
              <a:off x="5059743" y="6435196"/>
              <a:ext cx="270800" cy="270802"/>
            </a:xfrm>
            <a:prstGeom prst="rect">
              <a:avLst/>
            </a:prstGeom>
          </p:spPr>
        </p:pic>
      </p:grpSp>
      <p:sp>
        <p:nvSpPr>
          <p:cNvPr id="21" name="object 34">
            <a:extLst>
              <a:ext uri="{FF2B5EF4-FFF2-40B4-BE49-F238E27FC236}">
                <a16:creationId xmlns:a16="http://schemas.microsoft.com/office/drawing/2014/main" id="{2C4E29B7-AD7A-CABC-DC3F-E41CEB1D71DF}"/>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7" y="536954"/>
                </a:lnTo>
                <a:lnTo>
                  <a:pt x="275690" y="566278"/>
                </a:lnTo>
                <a:lnTo>
                  <a:pt x="318432" y="592179"/>
                </a:lnTo>
                <a:lnTo>
                  <a:pt x="363089" y="614551"/>
                </a:lnTo>
                <a:lnTo>
                  <a:pt x="409448" y="633287"/>
                </a:lnTo>
                <a:lnTo>
                  <a:pt x="457298" y="648280"/>
                </a:lnTo>
                <a:lnTo>
                  <a:pt x="506424" y="659423"/>
                </a:lnTo>
                <a:lnTo>
                  <a:pt x="556615" y="666610"/>
                </a:lnTo>
                <a:lnTo>
                  <a:pt x="557910" y="66674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111111"/>
          </a:solidFill>
        </p:spPr>
        <p:txBody>
          <a:bodyPr wrap="square" lIns="0" tIns="0" rIns="0" bIns="0" rtlCol="0"/>
          <a:lstStyle/>
          <a:p>
            <a:endParaRPr/>
          </a:p>
        </p:txBody>
      </p:sp>
      <p:grpSp>
        <p:nvGrpSpPr>
          <p:cNvPr id="4" name="object 4"/>
          <p:cNvGrpSpPr/>
          <p:nvPr/>
        </p:nvGrpSpPr>
        <p:grpSpPr>
          <a:xfrm>
            <a:off x="1836030" y="1258718"/>
            <a:ext cx="9558655" cy="4742180"/>
            <a:chOff x="1836030" y="1258718"/>
            <a:chExt cx="9558655" cy="4742180"/>
          </a:xfrm>
        </p:grpSpPr>
        <p:sp>
          <p:nvSpPr>
            <p:cNvPr id="5" name="object 5"/>
            <p:cNvSpPr/>
            <p:nvPr/>
          </p:nvSpPr>
          <p:spPr>
            <a:xfrm>
              <a:off x="1842380" y="1617291"/>
              <a:ext cx="9545955" cy="4377055"/>
            </a:xfrm>
            <a:custGeom>
              <a:avLst/>
              <a:gdLst/>
              <a:ahLst/>
              <a:cxnLst/>
              <a:rect l="l" t="t" r="r" b="b"/>
              <a:pathLst>
                <a:path w="9545955" h="4377055">
                  <a:moveTo>
                    <a:pt x="9480981" y="0"/>
                  </a:moveTo>
                  <a:lnTo>
                    <a:pt x="64516" y="0"/>
                  </a:lnTo>
                  <a:lnTo>
                    <a:pt x="39401" y="5071"/>
                  </a:lnTo>
                  <a:lnTo>
                    <a:pt x="18894" y="18900"/>
                  </a:lnTo>
                  <a:lnTo>
                    <a:pt x="5069" y="39412"/>
                  </a:lnTo>
                  <a:lnTo>
                    <a:pt x="0" y="64528"/>
                  </a:lnTo>
                  <a:lnTo>
                    <a:pt x="0" y="4312183"/>
                  </a:lnTo>
                  <a:lnTo>
                    <a:pt x="5069" y="4337298"/>
                  </a:lnTo>
                  <a:lnTo>
                    <a:pt x="18894" y="4357804"/>
                  </a:lnTo>
                  <a:lnTo>
                    <a:pt x="39401" y="4371630"/>
                  </a:lnTo>
                  <a:lnTo>
                    <a:pt x="64516" y="4376699"/>
                  </a:lnTo>
                  <a:lnTo>
                    <a:pt x="9480981" y="4376699"/>
                  </a:lnTo>
                  <a:lnTo>
                    <a:pt x="9506098" y="4371630"/>
                  </a:lnTo>
                  <a:lnTo>
                    <a:pt x="9526609" y="4357804"/>
                  </a:lnTo>
                  <a:lnTo>
                    <a:pt x="9540439" y="4337298"/>
                  </a:lnTo>
                  <a:lnTo>
                    <a:pt x="9545510" y="4312183"/>
                  </a:lnTo>
                  <a:lnTo>
                    <a:pt x="9545510" y="64528"/>
                  </a:lnTo>
                  <a:lnTo>
                    <a:pt x="9540439" y="39412"/>
                  </a:lnTo>
                  <a:lnTo>
                    <a:pt x="9526609" y="18900"/>
                  </a:lnTo>
                  <a:lnTo>
                    <a:pt x="9506098" y="5071"/>
                  </a:lnTo>
                  <a:lnTo>
                    <a:pt x="9480981" y="0"/>
                  </a:lnTo>
                  <a:close/>
                </a:path>
              </a:pathLst>
            </a:custGeom>
            <a:solidFill>
              <a:srgbClr val="FFFFFF"/>
            </a:solidFill>
          </p:spPr>
          <p:txBody>
            <a:bodyPr wrap="square" lIns="0" tIns="0" rIns="0" bIns="0" rtlCol="0"/>
            <a:lstStyle/>
            <a:p>
              <a:endParaRPr/>
            </a:p>
          </p:txBody>
        </p:sp>
        <p:sp>
          <p:nvSpPr>
            <p:cNvPr id="6" name="object 6"/>
            <p:cNvSpPr/>
            <p:nvPr/>
          </p:nvSpPr>
          <p:spPr>
            <a:xfrm>
              <a:off x="1842380" y="1617291"/>
              <a:ext cx="9545955" cy="4377055"/>
            </a:xfrm>
            <a:custGeom>
              <a:avLst/>
              <a:gdLst/>
              <a:ahLst/>
              <a:cxnLst/>
              <a:rect l="l" t="t" r="r" b="b"/>
              <a:pathLst>
                <a:path w="9545955" h="4377055">
                  <a:moveTo>
                    <a:pt x="9480981" y="4376699"/>
                  </a:moveTo>
                  <a:lnTo>
                    <a:pt x="64516" y="4376699"/>
                  </a:lnTo>
                  <a:lnTo>
                    <a:pt x="39401" y="4371630"/>
                  </a:lnTo>
                  <a:lnTo>
                    <a:pt x="18894" y="4357804"/>
                  </a:lnTo>
                  <a:lnTo>
                    <a:pt x="5069" y="4337298"/>
                  </a:lnTo>
                  <a:lnTo>
                    <a:pt x="0" y="4312183"/>
                  </a:lnTo>
                  <a:lnTo>
                    <a:pt x="0" y="64528"/>
                  </a:lnTo>
                  <a:lnTo>
                    <a:pt x="5069" y="39412"/>
                  </a:lnTo>
                  <a:lnTo>
                    <a:pt x="18894" y="18900"/>
                  </a:lnTo>
                  <a:lnTo>
                    <a:pt x="39401" y="5071"/>
                  </a:lnTo>
                  <a:lnTo>
                    <a:pt x="64516" y="0"/>
                  </a:lnTo>
                  <a:lnTo>
                    <a:pt x="9480981" y="0"/>
                  </a:lnTo>
                  <a:lnTo>
                    <a:pt x="9506098" y="5071"/>
                  </a:lnTo>
                  <a:lnTo>
                    <a:pt x="9526609" y="18900"/>
                  </a:lnTo>
                  <a:lnTo>
                    <a:pt x="9540439" y="39412"/>
                  </a:lnTo>
                  <a:lnTo>
                    <a:pt x="9545510" y="64528"/>
                  </a:lnTo>
                  <a:lnTo>
                    <a:pt x="9545510" y="4312183"/>
                  </a:lnTo>
                  <a:lnTo>
                    <a:pt x="9540439" y="4337298"/>
                  </a:lnTo>
                  <a:lnTo>
                    <a:pt x="9526609" y="4357804"/>
                  </a:lnTo>
                  <a:lnTo>
                    <a:pt x="9506098" y="4371630"/>
                  </a:lnTo>
                  <a:lnTo>
                    <a:pt x="9480981" y="4376699"/>
                  </a:lnTo>
                  <a:close/>
                </a:path>
              </a:pathLst>
            </a:custGeom>
            <a:ln w="12699">
              <a:solidFill>
                <a:srgbClr val="061630"/>
              </a:solidFill>
            </a:ln>
          </p:spPr>
          <p:txBody>
            <a:bodyPr wrap="square" lIns="0" tIns="0" rIns="0" bIns="0" rtlCol="0"/>
            <a:lstStyle/>
            <a:p>
              <a:endParaRPr/>
            </a:p>
          </p:txBody>
        </p:sp>
        <p:sp>
          <p:nvSpPr>
            <p:cNvPr id="7" name="object 7"/>
            <p:cNvSpPr/>
            <p:nvPr/>
          </p:nvSpPr>
          <p:spPr>
            <a:xfrm>
              <a:off x="6898627" y="1265068"/>
              <a:ext cx="4019550" cy="546735"/>
            </a:xfrm>
            <a:custGeom>
              <a:avLst/>
              <a:gdLst/>
              <a:ahLst/>
              <a:cxnLst/>
              <a:rect l="l" t="t" r="r" b="b"/>
              <a:pathLst>
                <a:path w="4019550" h="546735">
                  <a:moveTo>
                    <a:pt x="3954449" y="0"/>
                  </a:moveTo>
                  <a:lnTo>
                    <a:pt x="64528" y="0"/>
                  </a:lnTo>
                  <a:lnTo>
                    <a:pt x="39412" y="5071"/>
                  </a:lnTo>
                  <a:lnTo>
                    <a:pt x="18900" y="18900"/>
                  </a:lnTo>
                  <a:lnTo>
                    <a:pt x="5071" y="39412"/>
                  </a:lnTo>
                  <a:lnTo>
                    <a:pt x="0" y="64528"/>
                  </a:lnTo>
                  <a:lnTo>
                    <a:pt x="0" y="481634"/>
                  </a:lnTo>
                  <a:lnTo>
                    <a:pt x="5071" y="506756"/>
                  </a:lnTo>
                  <a:lnTo>
                    <a:pt x="18900" y="527267"/>
                  </a:lnTo>
                  <a:lnTo>
                    <a:pt x="39412" y="541094"/>
                  </a:lnTo>
                  <a:lnTo>
                    <a:pt x="64528" y="546163"/>
                  </a:lnTo>
                  <a:lnTo>
                    <a:pt x="3954449" y="546163"/>
                  </a:lnTo>
                  <a:lnTo>
                    <a:pt x="3979566" y="541094"/>
                  </a:lnTo>
                  <a:lnTo>
                    <a:pt x="4000077" y="527267"/>
                  </a:lnTo>
                  <a:lnTo>
                    <a:pt x="4013907" y="506756"/>
                  </a:lnTo>
                  <a:lnTo>
                    <a:pt x="4018978" y="481634"/>
                  </a:lnTo>
                  <a:lnTo>
                    <a:pt x="4018978" y="64528"/>
                  </a:lnTo>
                  <a:lnTo>
                    <a:pt x="4013907" y="39412"/>
                  </a:lnTo>
                  <a:lnTo>
                    <a:pt x="4000077" y="18900"/>
                  </a:lnTo>
                  <a:lnTo>
                    <a:pt x="3979566" y="5071"/>
                  </a:lnTo>
                  <a:lnTo>
                    <a:pt x="3954449" y="0"/>
                  </a:lnTo>
                  <a:close/>
                </a:path>
              </a:pathLst>
            </a:custGeom>
            <a:solidFill>
              <a:srgbClr val="7A6569"/>
            </a:solidFill>
          </p:spPr>
          <p:txBody>
            <a:bodyPr wrap="square" lIns="0" tIns="0" rIns="0" bIns="0" rtlCol="0"/>
            <a:lstStyle/>
            <a:p>
              <a:endParaRPr/>
            </a:p>
          </p:txBody>
        </p:sp>
        <p:sp>
          <p:nvSpPr>
            <p:cNvPr id="8" name="object 8"/>
            <p:cNvSpPr/>
            <p:nvPr/>
          </p:nvSpPr>
          <p:spPr>
            <a:xfrm>
              <a:off x="6898627" y="1265068"/>
              <a:ext cx="4019550" cy="546735"/>
            </a:xfrm>
            <a:custGeom>
              <a:avLst/>
              <a:gdLst/>
              <a:ahLst/>
              <a:cxnLst/>
              <a:rect l="l" t="t" r="r" b="b"/>
              <a:pathLst>
                <a:path w="4019550" h="546735">
                  <a:moveTo>
                    <a:pt x="3954449" y="546163"/>
                  </a:moveTo>
                  <a:lnTo>
                    <a:pt x="64528" y="546163"/>
                  </a:lnTo>
                  <a:lnTo>
                    <a:pt x="39412" y="541094"/>
                  </a:lnTo>
                  <a:lnTo>
                    <a:pt x="18900" y="527267"/>
                  </a:lnTo>
                  <a:lnTo>
                    <a:pt x="5071" y="506756"/>
                  </a:lnTo>
                  <a:lnTo>
                    <a:pt x="0" y="481634"/>
                  </a:lnTo>
                  <a:lnTo>
                    <a:pt x="0" y="64528"/>
                  </a:lnTo>
                  <a:lnTo>
                    <a:pt x="5071" y="39412"/>
                  </a:lnTo>
                  <a:lnTo>
                    <a:pt x="18900" y="18900"/>
                  </a:lnTo>
                  <a:lnTo>
                    <a:pt x="39412" y="5071"/>
                  </a:lnTo>
                  <a:lnTo>
                    <a:pt x="64528" y="0"/>
                  </a:lnTo>
                  <a:lnTo>
                    <a:pt x="3954449" y="0"/>
                  </a:lnTo>
                  <a:lnTo>
                    <a:pt x="3979566" y="5071"/>
                  </a:lnTo>
                  <a:lnTo>
                    <a:pt x="4000077" y="18900"/>
                  </a:lnTo>
                  <a:lnTo>
                    <a:pt x="4013907" y="39412"/>
                  </a:lnTo>
                  <a:lnTo>
                    <a:pt x="4018978" y="64528"/>
                  </a:lnTo>
                  <a:lnTo>
                    <a:pt x="4018978" y="481634"/>
                  </a:lnTo>
                  <a:lnTo>
                    <a:pt x="4013907" y="506756"/>
                  </a:lnTo>
                  <a:lnTo>
                    <a:pt x="4000077" y="527267"/>
                  </a:lnTo>
                  <a:lnTo>
                    <a:pt x="3979566" y="541094"/>
                  </a:lnTo>
                  <a:lnTo>
                    <a:pt x="3954449" y="546163"/>
                  </a:lnTo>
                  <a:close/>
                </a:path>
              </a:pathLst>
            </a:custGeom>
            <a:ln w="12700">
              <a:solidFill>
                <a:srgbClr val="111111"/>
              </a:solidFill>
            </a:ln>
          </p:spPr>
          <p:txBody>
            <a:bodyPr wrap="square" lIns="0" tIns="0" rIns="0" bIns="0" rtlCol="0"/>
            <a:lstStyle/>
            <a:p>
              <a:endParaRPr/>
            </a:p>
          </p:txBody>
        </p:sp>
        <p:sp>
          <p:nvSpPr>
            <p:cNvPr id="9" name="object 9"/>
            <p:cNvSpPr/>
            <p:nvPr/>
          </p:nvSpPr>
          <p:spPr>
            <a:xfrm>
              <a:off x="2466345" y="1265068"/>
              <a:ext cx="3348990" cy="546735"/>
            </a:xfrm>
            <a:custGeom>
              <a:avLst/>
              <a:gdLst/>
              <a:ahLst/>
              <a:cxnLst/>
              <a:rect l="l" t="t" r="r" b="b"/>
              <a:pathLst>
                <a:path w="3348990" h="546735">
                  <a:moveTo>
                    <a:pt x="3284131" y="0"/>
                  </a:moveTo>
                  <a:lnTo>
                    <a:pt x="64528" y="0"/>
                  </a:lnTo>
                  <a:lnTo>
                    <a:pt x="39412" y="5071"/>
                  </a:lnTo>
                  <a:lnTo>
                    <a:pt x="18900" y="18900"/>
                  </a:lnTo>
                  <a:lnTo>
                    <a:pt x="5071" y="39412"/>
                  </a:lnTo>
                  <a:lnTo>
                    <a:pt x="0" y="64528"/>
                  </a:lnTo>
                  <a:lnTo>
                    <a:pt x="0" y="481634"/>
                  </a:lnTo>
                  <a:lnTo>
                    <a:pt x="5071" y="506756"/>
                  </a:lnTo>
                  <a:lnTo>
                    <a:pt x="18900" y="527267"/>
                  </a:lnTo>
                  <a:lnTo>
                    <a:pt x="39412" y="541094"/>
                  </a:lnTo>
                  <a:lnTo>
                    <a:pt x="64528" y="546163"/>
                  </a:lnTo>
                  <a:lnTo>
                    <a:pt x="3284131" y="546163"/>
                  </a:lnTo>
                  <a:lnTo>
                    <a:pt x="3309247" y="541094"/>
                  </a:lnTo>
                  <a:lnTo>
                    <a:pt x="3329759" y="527267"/>
                  </a:lnTo>
                  <a:lnTo>
                    <a:pt x="3343588" y="506756"/>
                  </a:lnTo>
                  <a:lnTo>
                    <a:pt x="3348659" y="481634"/>
                  </a:lnTo>
                  <a:lnTo>
                    <a:pt x="3348659" y="64528"/>
                  </a:lnTo>
                  <a:lnTo>
                    <a:pt x="3343588" y="39412"/>
                  </a:lnTo>
                  <a:lnTo>
                    <a:pt x="3329759" y="18900"/>
                  </a:lnTo>
                  <a:lnTo>
                    <a:pt x="3309247" y="5071"/>
                  </a:lnTo>
                  <a:lnTo>
                    <a:pt x="3284131" y="0"/>
                  </a:lnTo>
                  <a:close/>
                </a:path>
              </a:pathLst>
            </a:custGeom>
            <a:solidFill>
              <a:srgbClr val="7A6569"/>
            </a:solidFill>
          </p:spPr>
          <p:txBody>
            <a:bodyPr wrap="square" lIns="0" tIns="0" rIns="0" bIns="0" rtlCol="0"/>
            <a:lstStyle/>
            <a:p>
              <a:endParaRPr/>
            </a:p>
          </p:txBody>
        </p:sp>
        <p:sp>
          <p:nvSpPr>
            <p:cNvPr id="10" name="object 10"/>
            <p:cNvSpPr/>
            <p:nvPr/>
          </p:nvSpPr>
          <p:spPr>
            <a:xfrm>
              <a:off x="2466345" y="1265068"/>
              <a:ext cx="3348990" cy="546735"/>
            </a:xfrm>
            <a:custGeom>
              <a:avLst/>
              <a:gdLst/>
              <a:ahLst/>
              <a:cxnLst/>
              <a:rect l="l" t="t" r="r" b="b"/>
              <a:pathLst>
                <a:path w="3348990" h="546735">
                  <a:moveTo>
                    <a:pt x="3284131" y="546163"/>
                  </a:moveTo>
                  <a:lnTo>
                    <a:pt x="64528" y="546163"/>
                  </a:lnTo>
                  <a:lnTo>
                    <a:pt x="39412" y="541094"/>
                  </a:lnTo>
                  <a:lnTo>
                    <a:pt x="18900" y="527267"/>
                  </a:lnTo>
                  <a:lnTo>
                    <a:pt x="5071" y="506756"/>
                  </a:lnTo>
                  <a:lnTo>
                    <a:pt x="0" y="481634"/>
                  </a:lnTo>
                  <a:lnTo>
                    <a:pt x="0" y="64528"/>
                  </a:lnTo>
                  <a:lnTo>
                    <a:pt x="5071" y="39412"/>
                  </a:lnTo>
                  <a:lnTo>
                    <a:pt x="18900" y="18900"/>
                  </a:lnTo>
                  <a:lnTo>
                    <a:pt x="39412" y="5071"/>
                  </a:lnTo>
                  <a:lnTo>
                    <a:pt x="64528" y="0"/>
                  </a:lnTo>
                  <a:lnTo>
                    <a:pt x="3284131" y="0"/>
                  </a:lnTo>
                  <a:lnTo>
                    <a:pt x="3309247" y="5071"/>
                  </a:lnTo>
                  <a:lnTo>
                    <a:pt x="3329759" y="18900"/>
                  </a:lnTo>
                  <a:lnTo>
                    <a:pt x="3343588" y="39412"/>
                  </a:lnTo>
                  <a:lnTo>
                    <a:pt x="3348659" y="64528"/>
                  </a:lnTo>
                  <a:lnTo>
                    <a:pt x="3348659" y="481634"/>
                  </a:lnTo>
                  <a:lnTo>
                    <a:pt x="3343588" y="506756"/>
                  </a:lnTo>
                  <a:lnTo>
                    <a:pt x="3329759" y="527267"/>
                  </a:lnTo>
                  <a:lnTo>
                    <a:pt x="3309247" y="541094"/>
                  </a:lnTo>
                  <a:lnTo>
                    <a:pt x="3284131" y="546163"/>
                  </a:lnTo>
                  <a:close/>
                </a:path>
              </a:pathLst>
            </a:custGeom>
            <a:ln w="12700">
              <a:solidFill>
                <a:srgbClr val="111111"/>
              </a:solidFill>
            </a:ln>
          </p:spPr>
          <p:txBody>
            <a:bodyPr wrap="square" lIns="0" tIns="0" rIns="0" bIns="0" rtlCol="0"/>
            <a:lstStyle/>
            <a:p>
              <a:endParaRPr/>
            </a:p>
          </p:txBody>
        </p:sp>
        <p:sp>
          <p:nvSpPr>
            <p:cNvPr id="11" name="object 11"/>
            <p:cNvSpPr/>
            <p:nvPr/>
          </p:nvSpPr>
          <p:spPr>
            <a:xfrm>
              <a:off x="6485582" y="1759930"/>
              <a:ext cx="0" cy="4091940"/>
            </a:xfrm>
            <a:custGeom>
              <a:avLst/>
              <a:gdLst/>
              <a:ahLst/>
              <a:cxnLst/>
              <a:rect l="l" t="t" r="r" b="b"/>
              <a:pathLst>
                <a:path h="4091940">
                  <a:moveTo>
                    <a:pt x="0" y="0"/>
                  </a:moveTo>
                  <a:lnTo>
                    <a:pt x="0" y="4091419"/>
                  </a:lnTo>
                </a:path>
              </a:pathLst>
            </a:custGeom>
            <a:ln w="12700">
              <a:solidFill>
                <a:srgbClr val="231F20"/>
              </a:solidFill>
            </a:ln>
          </p:spPr>
          <p:txBody>
            <a:bodyPr wrap="square" lIns="0" tIns="0" rIns="0" bIns="0" rtlCol="0"/>
            <a:lstStyle/>
            <a:p>
              <a:endParaRPr/>
            </a:p>
          </p:txBody>
        </p:sp>
      </p:grpSp>
      <p:grpSp>
        <p:nvGrpSpPr>
          <p:cNvPr id="14" name="object 14"/>
          <p:cNvGrpSpPr/>
          <p:nvPr/>
        </p:nvGrpSpPr>
        <p:grpSpPr>
          <a:xfrm>
            <a:off x="2464763" y="2016404"/>
            <a:ext cx="3574415" cy="3749040"/>
            <a:chOff x="2464763" y="2016404"/>
            <a:chExt cx="3574415" cy="3749040"/>
          </a:xfrm>
        </p:grpSpPr>
        <p:sp>
          <p:nvSpPr>
            <p:cNvPr id="15" name="object 15"/>
            <p:cNvSpPr/>
            <p:nvPr/>
          </p:nvSpPr>
          <p:spPr>
            <a:xfrm>
              <a:off x="2466351" y="2606911"/>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6" name="object 16"/>
            <p:cNvSpPr/>
            <p:nvPr/>
          </p:nvSpPr>
          <p:spPr>
            <a:xfrm>
              <a:off x="2466351" y="3253804"/>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7" name="object 17"/>
            <p:cNvSpPr/>
            <p:nvPr/>
          </p:nvSpPr>
          <p:spPr>
            <a:xfrm>
              <a:off x="2466351" y="3894174"/>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8" name="object 18"/>
            <p:cNvSpPr/>
            <p:nvPr/>
          </p:nvSpPr>
          <p:spPr>
            <a:xfrm>
              <a:off x="2466351" y="4534545"/>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9" name="object 19"/>
            <p:cNvSpPr/>
            <p:nvPr/>
          </p:nvSpPr>
          <p:spPr>
            <a:xfrm>
              <a:off x="2466351" y="5174927"/>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20" name="object 20"/>
            <p:cNvSpPr/>
            <p:nvPr/>
          </p:nvSpPr>
          <p:spPr>
            <a:xfrm>
              <a:off x="2465520" y="2016404"/>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6"/>
                  </a:lnTo>
                  <a:lnTo>
                    <a:pt x="2588" y="286614"/>
                  </a:lnTo>
                  <a:lnTo>
                    <a:pt x="119764" y="494919"/>
                  </a:lnTo>
                  <a:lnTo>
                    <a:pt x="148045" y="523198"/>
                  </a:lnTo>
                  <a:lnTo>
                    <a:pt x="186680" y="533552"/>
                  </a:lnTo>
                  <a:lnTo>
                    <a:pt x="405501" y="533552"/>
                  </a:lnTo>
                  <a:lnTo>
                    <a:pt x="444136" y="523198"/>
                  </a:lnTo>
                  <a:lnTo>
                    <a:pt x="472417" y="494919"/>
                  </a:lnTo>
                  <a:lnTo>
                    <a:pt x="581828" y="305409"/>
                  </a:lnTo>
                  <a:lnTo>
                    <a:pt x="592181" y="266776"/>
                  </a:lnTo>
                  <a:lnTo>
                    <a:pt x="589593" y="246938"/>
                  </a:lnTo>
                  <a:lnTo>
                    <a:pt x="472417" y="38633"/>
                  </a:lnTo>
                  <a:lnTo>
                    <a:pt x="444136" y="10353"/>
                  </a:lnTo>
                  <a:lnTo>
                    <a:pt x="405501" y="0"/>
                  </a:lnTo>
                  <a:close/>
                </a:path>
              </a:pathLst>
            </a:custGeom>
            <a:solidFill>
              <a:srgbClr val="A5A5A5"/>
            </a:solidFill>
          </p:spPr>
          <p:txBody>
            <a:bodyPr wrap="square" lIns="0" tIns="0" rIns="0" bIns="0" rtlCol="0"/>
            <a:lstStyle/>
            <a:p>
              <a:endParaRPr/>
            </a:p>
          </p:txBody>
        </p:sp>
        <p:sp>
          <p:nvSpPr>
            <p:cNvPr id="21" name="object 21"/>
            <p:cNvSpPr/>
            <p:nvPr/>
          </p:nvSpPr>
          <p:spPr>
            <a:xfrm>
              <a:off x="2603886" y="2137608"/>
              <a:ext cx="325755" cy="302260"/>
            </a:xfrm>
            <a:custGeom>
              <a:avLst/>
              <a:gdLst/>
              <a:ahLst/>
              <a:cxnLst/>
              <a:rect l="l" t="t" r="r" b="b"/>
              <a:pathLst>
                <a:path w="325755" h="302260">
                  <a:moveTo>
                    <a:pt x="162801" y="0"/>
                  </a:moveTo>
                  <a:lnTo>
                    <a:pt x="122064" y="8225"/>
                  </a:lnTo>
                  <a:lnTo>
                    <a:pt x="88796" y="30657"/>
                  </a:lnTo>
                  <a:lnTo>
                    <a:pt x="66366" y="63929"/>
                  </a:lnTo>
                  <a:lnTo>
                    <a:pt x="58140" y="104673"/>
                  </a:lnTo>
                  <a:lnTo>
                    <a:pt x="66366" y="145410"/>
                  </a:lnTo>
                  <a:lnTo>
                    <a:pt x="88796" y="178677"/>
                  </a:lnTo>
                  <a:lnTo>
                    <a:pt x="122064" y="201108"/>
                  </a:lnTo>
                  <a:lnTo>
                    <a:pt x="162801" y="209334"/>
                  </a:lnTo>
                  <a:lnTo>
                    <a:pt x="203543" y="201108"/>
                  </a:lnTo>
                  <a:lnTo>
                    <a:pt x="225831" y="186080"/>
                  </a:lnTo>
                  <a:lnTo>
                    <a:pt x="162801" y="186080"/>
                  </a:lnTo>
                  <a:lnTo>
                    <a:pt x="131114" y="179682"/>
                  </a:lnTo>
                  <a:lnTo>
                    <a:pt x="105238" y="162236"/>
                  </a:lnTo>
                  <a:lnTo>
                    <a:pt x="87791" y="136359"/>
                  </a:lnTo>
                  <a:lnTo>
                    <a:pt x="81394" y="104673"/>
                  </a:lnTo>
                  <a:lnTo>
                    <a:pt x="87791" y="72986"/>
                  </a:lnTo>
                  <a:lnTo>
                    <a:pt x="105238" y="47110"/>
                  </a:lnTo>
                  <a:lnTo>
                    <a:pt x="131114" y="29664"/>
                  </a:lnTo>
                  <a:lnTo>
                    <a:pt x="162801" y="23266"/>
                  </a:lnTo>
                  <a:lnTo>
                    <a:pt x="225848" y="23266"/>
                  </a:lnTo>
                  <a:lnTo>
                    <a:pt x="203543" y="8225"/>
                  </a:lnTo>
                  <a:lnTo>
                    <a:pt x="162801" y="0"/>
                  </a:lnTo>
                  <a:close/>
                </a:path>
                <a:path w="325755" h="302260">
                  <a:moveTo>
                    <a:pt x="225848" y="23266"/>
                  </a:moveTo>
                  <a:lnTo>
                    <a:pt x="162801" y="23266"/>
                  </a:lnTo>
                  <a:lnTo>
                    <a:pt x="194487" y="29664"/>
                  </a:lnTo>
                  <a:lnTo>
                    <a:pt x="220364" y="47110"/>
                  </a:lnTo>
                  <a:lnTo>
                    <a:pt x="237810" y="72986"/>
                  </a:lnTo>
                  <a:lnTo>
                    <a:pt x="244208" y="104673"/>
                  </a:lnTo>
                  <a:lnTo>
                    <a:pt x="237810" y="136359"/>
                  </a:lnTo>
                  <a:lnTo>
                    <a:pt x="220364" y="162236"/>
                  </a:lnTo>
                  <a:lnTo>
                    <a:pt x="194487" y="179682"/>
                  </a:lnTo>
                  <a:lnTo>
                    <a:pt x="162801" y="186080"/>
                  </a:lnTo>
                  <a:lnTo>
                    <a:pt x="225831" y="186080"/>
                  </a:lnTo>
                  <a:lnTo>
                    <a:pt x="236810" y="178677"/>
                  </a:lnTo>
                  <a:lnTo>
                    <a:pt x="259238" y="145410"/>
                  </a:lnTo>
                  <a:lnTo>
                    <a:pt x="267462" y="104673"/>
                  </a:lnTo>
                  <a:lnTo>
                    <a:pt x="259238" y="63929"/>
                  </a:lnTo>
                  <a:lnTo>
                    <a:pt x="236810" y="30657"/>
                  </a:lnTo>
                  <a:lnTo>
                    <a:pt x="225848" y="23266"/>
                  </a:lnTo>
                  <a:close/>
                </a:path>
                <a:path w="325755" h="302260">
                  <a:moveTo>
                    <a:pt x="169227" y="34886"/>
                  </a:moveTo>
                  <a:lnTo>
                    <a:pt x="156375" y="34886"/>
                  </a:lnTo>
                  <a:lnTo>
                    <a:pt x="151168" y="40106"/>
                  </a:lnTo>
                  <a:lnTo>
                    <a:pt x="151155" y="107759"/>
                  </a:lnTo>
                  <a:lnTo>
                    <a:pt x="152374" y="110731"/>
                  </a:lnTo>
                  <a:lnTo>
                    <a:pt x="154546" y="112928"/>
                  </a:lnTo>
                  <a:lnTo>
                    <a:pt x="182435" y="140779"/>
                  </a:lnTo>
                  <a:lnTo>
                    <a:pt x="189750" y="140779"/>
                  </a:lnTo>
                  <a:lnTo>
                    <a:pt x="198907" y="131559"/>
                  </a:lnTo>
                  <a:lnTo>
                    <a:pt x="198869" y="124193"/>
                  </a:lnTo>
                  <a:lnTo>
                    <a:pt x="174434" y="99910"/>
                  </a:lnTo>
                  <a:lnTo>
                    <a:pt x="174434" y="40106"/>
                  </a:lnTo>
                  <a:lnTo>
                    <a:pt x="169227" y="34886"/>
                  </a:lnTo>
                  <a:close/>
                </a:path>
                <a:path w="325755" h="302260">
                  <a:moveTo>
                    <a:pt x="300380" y="279107"/>
                  </a:moveTo>
                  <a:lnTo>
                    <a:pt x="234670" y="279107"/>
                  </a:lnTo>
                  <a:lnTo>
                    <a:pt x="241825" y="290974"/>
                  </a:lnTo>
                  <a:lnTo>
                    <a:pt x="252598" y="298900"/>
                  </a:lnTo>
                  <a:lnTo>
                    <a:pt x="265554" y="302207"/>
                  </a:lnTo>
                  <a:lnTo>
                    <a:pt x="279260" y="300215"/>
                  </a:lnTo>
                  <a:lnTo>
                    <a:pt x="286217" y="296817"/>
                  </a:lnTo>
                  <a:lnTo>
                    <a:pt x="292192" y="292033"/>
                  </a:lnTo>
                  <a:lnTo>
                    <a:pt x="296980" y="286063"/>
                  </a:lnTo>
                  <a:lnTo>
                    <a:pt x="300380" y="279107"/>
                  </a:lnTo>
                  <a:close/>
                </a:path>
                <a:path w="325755" h="302260">
                  <a:moveTo>
                    <a:pt x="90932" y="279107"/>
                  </a:moveTo>
                  <a:lnTo>
                    <a:pt x="25349" y="279107"/>
                  </a:lnTo>
                  <a:lnTo>
                    <a:pt x="29586" y="286063"/>
                  </a:lnTo>
                  <a:lnTo>
                    <a:pt x="32606" y="290974"/>
                  </a:lnTo>
                  <a:lnTo>
                    <a:pt x="43487" y="298900"/>
                  </a:lnTo>
                  <a:lnTo>
                    <a:pt x="43721" y="298900"/>
                  </a:lnTo>
                  <a:lnTo>
                    <a:pt x="56340" y="302057"/>
                  </a:lnTo>
                  <a:lnTo>
                    <a:pt x="70040" y="299999"/>
                  </a:lnTo>
                  <a:lnTo>
                    <a:pt x="76907" y="296617"/>
                  </a:lnTo>
                  <a:lnTo>
                    <a:pt x="82805" y="291877"/>
                  </a:lnTo>
                  <a:lnTo>
                    <a:pt x="87474" y="286063"/>
                  </a:lnTo>
                  <a:lnTo>
                    <a:pt x="90932" y="279107"/>
                  </a:lnTo>
                  <a:close/>
                </a:path>
                <a:path w="325755" h="302260">
                  <a:moveTo>
                    <a:pt x="195592" y="279107"/>
                  </a:moveTo>
                  <a:lnTo>
                    <a:pt x="130009" y="279107"/>
                  </a:lnTo>
                  <a:lnTo>
                    <a:pt x="134250" y="286063"/>
                  </a:lnTo>
                  <a:lnTo>
                    <a:pt x="137272" y="290974"/>
                  </a:lnTo>
                  <a:lnTo>
                    <a:pt x="148153" y="298900"/>
                  </a:lnTo>
                  <a:lnTo>
                    <a:pt x="148386" y="298900"/>
                  </a:lnTo>
                  <a:lnTo>
                    <a:pt x="161003" y="302057"/>
                  </a:lnTo>
                  <a:lnTo>
                    <a:pt x="174701" y="299999"/>
                  </a:lnTo>
                  <a:lnTo>
                    <a:pt x="181569" y="296617"/>
                  </a:lnTo>
                  <a:lnTo>
                    <a:pt x="187471" y="291877"/>
                  </a:lnTo>
                  <a:lnTo>
                    <a:pt x="192140" y="286063"/>
                  </a:lnTo>
                  <a:lnTo>
                    <a:pt x="195592" y="279107"/>
                  </a:lnTo>
                  <a:close/>
                </a:path>
                <a:path w="325755" h="302260">
                  <a:moveTo>
                    <a:pt x="51714" y="255854"/>
                  </a:moveTo>
                  <a:lnTo>
                    <a:pt x="5194" y="255854"/>
                  </a:lnTo>
                  <a:lnTo>
                    <a:pt x="0" y="261061"/>
                  </a:lnTo>
                  <a:lnTo>
                    <a:pt x="0" y="273900"/>
                  </a:lnTo>
                  <a:lnTo>
                    <a:pt x="5194" y="279107"/>
                  </a:lnTo>
                  <a:lnTo>
                    <a:pt x="51714" y="279107"/>
                  </a:lnTo>
                  <a:lnTo>
                    <a:pt x="46507" y="273900"/>
                  </a:lnTo>
                  <a:lnTo>
                    <a:pt x="46507" y="261061"/>
                  </a:lnTo>
                  <a:lnTo>
                    <a:pt x="51714" y="255854"/>
                  </a:lnTo>
                  <a:close/>
                </a:path>
                <a:path w="325755" h="302260">
                  <a:moveTo>
                    <a:pt x="156375" y="255854"/>
                  </a:moveTo>
                  <a:lnTo>
                    <a:pt x="64566" y="255854"/>
                  </a:lnTo>
                  <a:lnTo>
                    <a:pt x="69773" y="261061"/>
                  </a:lnTo>
                  <a:lnTo>
                    <a:pt x="69773" y="273900"/>
                  </a:lnTo>
                  <a:lnTo>
                    <a:pt x="64566" y="279107"/>
                  </a:lnTo>
                  <a:lnTo>
                    <a:pt x="156375" y="279107"/>
                  </a:lnTo>
                  <a:lnTo>
                    <a:pt x="151168" y="273900"/>
                  </a:lnTo>
                  <a:lnTo>
                    <a:pt x="151168" y="261061"/>
                  </a:lnTo>
                  <a:lnTo>
                    <a:pt x="156375" y="255854"/>
                  </a:lnTo>
                  <a:close/>
                </a:path>
                <a:path w="325755" h="302260">
                  <a:moveTo>
                    <a:pt x="261035" y="255854"/>
                  </a:moveTo>
                  <a:lnTo>
                    <a:pt x="169227" y="255854"/>
                  </a:lnTo>
                  <a:lnTo>
                    <a:pt x="174434" y="261061"/>
                  </a:lnTo>
                  <a:lnTo>
                    <a:pt x="174434" y="273900"/>
                  </a:lnTo>
                  <a:lnTo>
                    <a:pt x="169227" y="279107"/>
                  </a:lnTo>
                  <a:lnTo>
                    <a:pt x="261035" y="279107"/>
                  </a:lnTo>
                  <a:lnTo>
                    <a:pt x="255841" y="273900"/>
                  </a:lnTo>
                  <a:lnTo>
                    <a:pt x="255841" y="261061"/>
                  </a:lnTo>
                  <a:lnTo>
                    <a:pt x="261035" y="255854"/>
                  </a:lnTo>
                  <a:close/>
                </a:path>
                <a:path w="325755" h="302260">
                  <a:moveTo>
                    <a:pt x="320408" y="255854"/>
                  </a:moveTo>
                  <a:lnTo>
                    <a:pt x="273888" y="255854"/>
                  </a:lnTo>
                  <a:lnTo>
                    <a:pt x="279095" y="261061"/>
                  </a:lnTo>
                  <a:lnTo>
                    <a:pt x="279095" y="273900"/>
                  </a:lnTo>
                  <a:lnTo>
                    <a:pt x="273888" y="279107"/>
                  </a:lnTo>
                  <a:lnTo>
                    <a:pt x="320408" y="279107"/>
                  </a:lnTo>
                  <a:lnTo>
                    <a:pt x="325602" y="273900"/>
                  </a:lnTo>
                  <a:lnTo>
                    <a:pt x="325602" y="261061"/>
                  </a:lnTo>
                  <a:lnTo>
                    <a:pt x="320408" y="255854"/>
                  </a:lnTo>
                  <a:close/>
                </a:path>
                <a:path w="325755" h="302260">
                  <a:moveTo>
                    <a:pt x="59940" y="232904"/>
                  </a:moveTo>
                  <a:lnTo>
                    <a:pt x="25349" y="255854"/>
                  </a:lnTo>
                  <a:lnTo>
                    <a:pt x="90932" y="255854"/>
                  </a:lnTo>
                  <a:lnTo>
                    <a:pt x="83725" y="244024"/>
                  </a:lnTo>
                  <a:lnTo>
                    <a:pt x="72915" y="236150"/>
                  </a:lnTo>
                  <a:lnTo>
                    <a:pt x="59940" y="232904"/>
                  </a:lnTo>
                  <a:close/>
                </a:path>
                <a:path w="325755" h="302260">
                  <a:moveTo>
                    <a:pt x="164601" y="232904"/>
                  </a:moveTo>
                  <a:lnTo>
                    <a:pt x="130009" y="255854"/>
                  </a:lnTo>
                  <a:lnTo>
                    <a:pt x="195592" y="255854"/>
                  </a:lnTo>
                  <a:lnTo>
                    <a:pt x="188386" y="244024"/>
                  </a:lnTo>
                  <a:lnTo>
                    <a:pt x="177576" y="236150"/>
                  </a:lnTo>
                  <a:lnTo>
                    <a:pt x="164601" y="232904"/>
                  </a:lnTo>
                  <a:close/>
                </a:path>
                <a:path w="325755" h="302260">
                  <a:moveTo>
                    <a:pt x="269490" y="232749"/>
                  </a:moveTo>
                  <a:lnTo>
                    <a:pt x="234670" y="255854"/>
                  </a:lnTo>
                  <a:lnTo>
                    <a:pt x="300380" y="255854"/>
                  </a:lnTo>
                  <a:lnTo>
                    <a:pt x="293248" y="244024"/>
                  </a:lnTo>
                  <a:lnTo>
                    <a:pt x="291998" y="243084"/>
                  </a:lnTo>
                  <a:lnTo>
                    <a:pt x="282574" y="236150"/>
                  </a:lnTo>
                  <a:lnTo>
                    <a:pt x="282805" y="236150"/>
                  </a:lnTo>
                  <a:lnTo>
                    <a:pt x="269490" y="232749"/>
                  </a:lnTo>
                  <a:close/>
                </a:path>
              </a:pathLst>
            </a:custGeom>
            <a:solidFill>
              <a:srgbClr val="FFFFFF"/>
            </a:solidFill>
          </p:spPr>
          <p:txBody>
            <a:bodyPr wrap="square" lIns="0" tIns="0" rIns="0" bIns="0" rtlCol="0"/>
            <a:lstStyle/>
            <a:p>
              <a:endParaRPr/>
            </a:p>
          </p:txBody>
        </p:sp>
        <p:sp>
          <p:nvSpPr>
            <p:cNvPr id="22" name="object 22"/>
            <p:cNvSpPr/>
            <p:nvPr/>
          </p:nvSpPr>
          <p:spPr>
            <a:xfrm>
              <a:off x="2465520" y="4587962"/>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2A2A2"/>
            </a:solidFill>
          </p:spPr>
          <p:txBody>
            <a:bodyPr wrap="square" lIns="0" tIns="0" rIns="0" bIns="0" rtlCol="0"/>
            <a:lstStyle/>
            <a:p>
              <a:endParaRPr/>
            </a:p>
          </p:txBody>
        </p:sp>
        <p:pic>
          <p:nvPicPr>
            <p:cNvPr id="23" name="object 23"/>
            <p:cNvPicPr/>
            <p:nvPr/>
          </p:nvPicPr>
          <p:blipFill>
            <a:blip r:embed="rId2" cstate="print"/>
            <a:stretch>
              <a:fillRect/>
            </a:stretch>
          </p:blipFill>
          <p:spPr>
            <a:xfrm>
              <a:off x="2650027" y="4874959"/>
              <a:ext cx="100685" cy="105219"/>
            </a:xfrm>
            <a:prstGeom prst="rect">
              <a:avLst/>
            </a:prstGeom>
          </p:spPr>
        </p:pic>
        <p:pic>
          <p:nvPicPr>
            <p:cNvPr id="24" name="object 24"/>
            <p:cNvPicPr/>
            <p:nvPr/>
          </p:nvPicPr>
          <p:blipFill>
            <a:blip r:embed="rId3" cstate="print"/>
            <a:stretch>
              <a:fillRect/>
            </a:stretch>
          </p:blipFill>
          <p:spPr>
            <a:xfrm>
              <a:off x="2776459" y="4748530"/>
              <a:ext cx="100685" cy="105219"/>
            </a:xfrm>
            <a:prstGeom prst="rect">
              <a:avLst/>
            </a:prstGeom>
          </p:spPr>
        </p:pic>
        <p:sp>
          <p:nvSpPr>
            <p:cNvPr id="25" name="object 25"/>
            <p:cNvSpPr/>
            <p:nvPr/>
          </p:nvSpPr>
          <p:spPr>
            <a:xfrm>
              <a:off x="2601390" y="4702219"/>
              <a:ext cx="324485" cy="324485"/>
            </a:xfrm>
            <a:custGeom>
              <a:avLst/>
              <a:gdLst/>
              <a:ahLst/>
              <a:cxnLst/>
              <a:rect l="l" t="t" r="r" b="b"/>
              <a:pathLst>
                <a:path w="324485" h="324485">
                  <a:moveTo>
                    <a:pt x="225413" y="0"/>
                  </a:moveTo>
                  <a:lnTo>
                    <a:pt x="188156" y="7234"/>
                  </a:lnTo>
                  <a:lnTo>
                    <a:pt x="155436" y="28936"/>
                  </a:lnTo>
                  <a:lnTo>
                    <a:pt x="133682" y="61681"/>
                  </a:lnTo>
                  <a:lnTo>
                    <a:pt x="126428" y="98915"/>
                  </a:lnTo>
                  <a:lnTo>
                    <a:pt x="133678" y="136152"/>
                  </a:lnTo>
                  <a:lnTo>
                    <a:pt x="172983" y="195313"/>
                  </a:lnTo>
                  <a:lnTo>
                    <a:pt x="178835" y="225344"/>
                  </a:lnTo>
                  <a:lnTo>
                    <a:pt x="172987" y="255376"/>
                  </a:lnTo>
                  <a:lnTo>
                    <a:pt x="155436" y="281793"/>
                  </a:lnTo>
                  <a:lnTo>
                    <a:pt x="129041" y="299305"/>
                  </a:lnTo>
                  <a:lnTo>
                    <a:pt x="98985" y="305144"/>
                  </a:lnTo>
                  <a:lnTo>
                    <a:pt x="68929" y="299308"/>
                  </a:lnTo>
                  <a:lnTo>
                    <a:pt x="42533" y="281793"/>
                  </a:lnTo>
                  <a:lnTo>
                    <a:pt x="24981" y="255376"/>
                  </a:lnTo>
                  <a:lnTo>
                    <a:pt x="19130" y="225344"/>
                  </a:lnTo>
                  <a:lnTo>
                    <a:pt x="24981" y="195313"/>
                  </a:lnTo>
                  <a:lnTo>
                    <a:pt x="42533" y="168903"/>
                  </a:lnTo>
                  <a:lnTo>
                    <a:pt x="46940" y="164484"/>
                  </a:lnTo>
                  <a:lnTo>
                    <a:pt x="51741" y="160674"/>
                  </a:lnTo>
                  <a:lnTo>
                    <a:pt x="56910" y="157460"/>
                  </a:lnTo>
                  <a:lnTo>
                    <a:pt x="53112" y="170681"/>
                  </a:lnTo>
                  <a:lnTo>
                    <a:pt x="71502" y="175964"/>
                  </a:lnTo>
                  <a:lnTo>
                    <a:pt x="82767" y="136683"/>
                  </a:lnTo>
                  <a:lnTo>
                    <a:pt x="50839" y="111182"/>
                  </a:lnTo>
                  <a:lnTo>
                    <a:pt x="38901" y="126130"/>
                  </a:lnTo>
                  <a:lnTo>
                    <a:pt x="53252" y="137585"/>
                  </a:lnTo>
                  <a:lnTo>
                    <a:pt x="46710" y="141322"/>
                  </a:lnTo>
                  <a:lnTo>
                    <a:pt x="7253" y="188109"/>
                  </a:lnTo>
                  <a:lnTo>
                    <a:pt x="0" y="225342"/>
                  </a:lnTo>
                  <a:lnTo>
                    <a:pt x="7250" y="262575"/>
                  </a:lnTo>
                  <a:lnTo>
                    <a:pt x="29008" y="295319"/>
                  </a:lnTo>
                  <a:lnTo>
                    <a:pt x="61725" y="317029"/>
                  </a:lnTo>
                  <a:lnTo>
                    <a:pt x="98980" y="324265"/>
                  </a:lnTo>
                  <a:lnTo>
                    <a:pt x="136237" y="317029"/>
                  </a:lnTo>
                  <a:lnTo>
                    <a:pt x="168962" y="295319"/>
                  </a:lnTo>
                  <a:lnTo>
                    <a:pt x="190715" y="262582"/>
                  </a:lnTo>
                  <a:lnTo>
                    <a:pt x="197966" y="225351"/>
                  </a:lnTo>
                  <a:lnTo>
                    <a:pt x="190715" y="188116"/>
                  </a:lnTo>
                  <a:lnTo>
                    <a:pt x="168962" y="155365"/>
                  </a:lnTo>
                  <a:lnTo>
                    <a:pt x="158949" y="143185"/>
                  </a:lnTo>
                  <a:lnTo>
                    <a:pt x="151618" y="129487"/>
                  </a:lnTo>
                  <a:lnTo>
                    <a:pt x="147115" y="114615"/>
                  </a:lnTo>
                  <a:lnTo>
                    <a:pt x="145581" y="98913"/>
                  </a:lnTo>
                  <a:lnTo>
                    <a:pt x="147115" y="83219"/>
                  </a:lnTo>
                  <a:lnTo>
                    <a:pt x="168962" y="42475"/>
                  </a:lnTo>
                  <a:lnTo>
                    <a:pt x="225413" y="19119"/>
                  </a:lnTo>
                  <a:lnTo>
                    <a:pt x="255469" y="24958"/>
                  </a:lnTo>
                  <a:lnTo>
                    <a:pt x="281865" y="42475"/>
                  </a:lnTo>
                  <a:lnTo>
                    <a:pt x="301064" y="73308"/>
                  </a:lnTo>
                  <a:lnTo>
                    <a:pt x="304738" y="107940"/>
                  </a:lnTo>
                  <a:lnTo>
                    <a:pt x="293381" y="140919"/>
                  </a:lnTo>
                  <a:lnTo>
                    <a:pt x="267488" y="166795"/>
                  </a:lnTo>
                  <a:lnTo>
                    <a:pt x="271273" y="153574"/>
                  </a:lnTo>
                  <a:lnTo>
                    <a:pt x="252883" y="148304"/>
                  </a:lnTo>
                  <a:lnTo>
                    <a:pt x="241619" y="187572"/>
                  </a:lnTo>
                  <a:lnTo>
                    <a:pt x="273559" y="213086"/>
                  </a:lnTo>
                  <a:lnTo>
                    <a:pt x="285497" y="198126"/>
                  </a:lnTo>
                  <a:lnTo>
                    <a:pt x="271146" y="186670"/>
                  </a:lnTo>
                  <a:lnTo>
                    <a:pt x="292884" y="171314"/>
                  </a:lnTo>
                  <a:lnTo>
                    <a:pt x="309689" y="150864"/>
                  </a:lnTo>
                  <a:lnTo>
                    <a:pt x="320529" y="126379"/>
                  </a:lnTo>
                  <a:lnTo>
                    <a:pt x="324372" y="98913"/>
                  </a:lnTo>
                  <a:lnTo>
                    <a:pt x="322471" y="79459"/>
                  </a:lnTo>
                  <a:lnTo>
                    <a:pt x="316887" y="61025"/>
                  </a:lnTo>
                  <a:lnTo>
                    <a:pt x="307800" y="44041"/>
                  </a:lnTo>
                  <a:lnTo>
                    <a:pt x="295390" y="28936"/>
                  </a:lnTo>
                  <a:lnTo>
                    <a:pt x="262671" y="7234"/>
                  </a:lnTo>
                  <a:lnTo>
                    <a:pt x="225413" y="0"/>
                  </a:lnTo>
                  <a:close/>
                </a:path>
              </a:pathLst>
            </a:custGeom>
            <a:solidFill>
              <a:srgbClr val="FFFFFF"/>
            </a:solidFill>
          </p:spPr>
          <p:txBody>
            <a:bodyPr wrap="square" lIns="0" tIns="0" rIns="0" bIns="0" rtlCol="0"/>
            <a:lstStyle/>
            <a:p>
              <a:endParaRPr/>
            </a:p>
          </p:txBody>
        </p:sp>
        <p:sp>
          <p:nvSpPr>
            <p:cNvPr id="26" name="object 26"/>
            <p:cNvSpPr/>
            <p:nvPr/>
          </p:nvSpPr>
          <p:spPr>
            <a:xfrm>
              <a:off x="2465520" y="5231718"/>
              <a:ext cx="592455" cy="534035"/>
            </a:xfrm>
            <a:custGeom>
              <a:avLst/>
              <a:gdLst/>
              <a:ahLst/>
              <a:cxnLst/>
              <a:rect l="l" t="t" r="r" b="b"/>
              <a:pathLst>
                <a:path w="592455" h="534035">
                  <a:moveTo>
                    <a:pt x="405501" y="0"/>
                  </a:moveTo>
                  <a:lnTo>
                    <a:pt x="186680" y="0"/>
                  </a:lnTo>
                  <a:lnTo>
                    <a:pt x="166518" y="2673"/>
                  </a:lnTo>
                  <a:lnTo>
                    <a:pt x="132161" y="22508"/>
                  </a:lnTo>
                  <a:lnTo>
                    <a:pt x="10353" y="228130"/>
                  </a:lnTo>
                  <a:lnTo>
                    <a:pt x="0" y="266769"/>
                  </a:lnTo>
                  <a:lnTo>
                    <a:pt x="2588" y="286608"/>
                  </a:lnTo>
                  <a:lnTo>
                    <a:pt x="119764" y="494919"/>
                  </a:lnTo>
                  <a:lnTo>
                    <a:pt x="148045" y="523192"/>
                  </a:lnTo>
                  <a:lnTo>
                    <a:pt x="186680" y="533539"/>
                  </a:lnTo>
                  <a:lnTo>
                    <a:pt x="405501" y="533539"/>
                  </a:lnTo>
                  <a:lnTo>
                    <a:pt x="444136" y="523192"/>
                  </a:lnTo>
                  <a:lnTo>
                    <a:pt x="472417" y="494919"/>
                  </a:lnTo>
                  <a:lnTo>
                    <a:pt x="581828" y="305409"/>
                  </a:lnTo>
                  <a:lnTo>
                    <a:pt x="592181" y="266769"/>
                  </a:lnTo>
                  <a:lnTo>
                    <a:pt x="589593" y="246930"/>
                  </a:lnTo>
                  <a:lnTo>
                    <a:pt x="472417" y="38633"/>
                  </a:lnTo>
                  <a:lnTo>
                    <a:pt x="444136" y="10348"/>
                  </a:lnTo>
                  <a:lnTo>
                    <a:pt x="405501" y="0"/>
                  </a:lnTo>
                  <a:close/>
                </a:path>
              </a:pathLst>
            </a:custGeom>
            <a:solidFill>
              <a:srgbClr val="A5A5A5"/>
            </a:solidFill>
          </p:spPr>
          <p:txBody>
            <a:bodyPr wrap="square" lIns="0" tIns="0" rIns="0" bIns="0" rtlCol="0"/>
            <a:lstStyle/>
            <a:p>
              <a:endParaRPr/>
            </a:p>
          </p:txBody>
        </p:sp>
        <p:sp>
          <p:nvSpPr>
            <p:cNvPr id="27" name="object 27"/>
            <p:cNvSpPr/>
            <p:nvPr/>
          </p:nvSpPr>
          <p:spPr>
            <a:xfrm>
              <a:off x="2616834" y="5333625"/>
              <a:ext cx="304165" cy="324485"/>
            </a:xfrm>
            <a:custGeom>
              <a:avLst/>
              <a:gdLst/>
              <a:ahLst/>
              <a:cxnLst/>
              <a:rect l="l" t="t" r="r" b="b"/>
              <a:pathLst>
                <a:path w="304164" h="324485">
                  <a:moveTo>
                    <a:pt x="218579" y="0"/>
                  </a:moveTo>
                  <a:lnTo>
                    <a:pt x="28511" y="0"/>
                  </a:lnTo>
                  <a:lnTo>
                    <a:pt x="17423" y="2243"/>
                  </a:lnTo>
                  <a:lnTo>
                    <a:pt x="8359" y="8359"/>
                  </a:lnTo>
                  <a:lnTo>
                    <a:pt x="2243" y="17423"/>
                  </a:lnTo>
                  <a:lnTo>
                    <a:pt x="0" y="28511"/>
                  </a:lnTo>
                  <a:lnTo>
                    <a:pt x="0" y="76034"/>
                  </a:lnTo>
                  <a:lnTo>
                    <a:pt x="38011" y="76034"/>
                  </a:lnTo>
                  <a:lnTo>
                    <a:pt x="38011" y="295859"/>
                  </a:lnTo>
                  <a:lnTo>
                    <a:pt x="40255" y="306947"/>
                  </a:lnTo>
                  <a:lnTo>
                    <a:pt x="46370" y="316010"/>
                  </a:lnTo>
                  <a:lnTo>
                    <a:pt x="55434" y="322126"/>
                  </a:lnTo>
                  <a:lnTo>
                    <a:pt x="66522" y="324370"/>
                  </a:lnTo>
                  <a:lnTo>
                    <a:pt x="256590" y="324370"/>
                  </a:lnTo>
                  <a:lnTo>
                    <a:pt x="267678" y="322126"/>
                  </a:lnTo>
                  <a:lnTo>
                    <a:pt x="276742" y="316010"/>
                  </a:lnTo>
                  <a:lnTo>
                    <a:pt x="282858" y="306947"/>
                  </a:lnTo>
                  <a:lnTo>
                    <a:pt x="283177" y="305371"/>
                  </a:lnTo>
                  <a:lnTo>
                    <a:pt x="61290" y="305371"/>
                  </a:lnTo>
                  <a:lnTo>
                    <a:pt x="57023" y="301104"/>
                  </a:lnTo>
                  <a:lnTo>
                    <a:pt x="57023" y="57035"/>
                  </a:lnTo>
                  <a:lnTo>
                    <a:pt x="19011" y="57035"/>
                  </a:lnTo>
                  <a:lnTo>
                    <a:pt x="19011" y="23266"/>
                  </a:lnTo>
                  <a:lnTo>
                    <a:pt x="23279" y="18999"/>
                  </a:lnTo>
                  <a:lnTo>
                    <a:pt x="245166" y="18999"/>
                  </a:lnTo>
                  <a:lnTo>
                    <a:pt x="244847" y="17423"/>
                  </a:lnTo>
                  <a:lnTo>
                    <a:pt x="238731" y="8359"/>
                  </a:lnTo>
                  <a:lnTo>
                    <a:pt x="229667" y="2243"/>
                  </a:lnTo>
                  <a:lnTo>
                    <a:pt x="218579" y="0"/>
                  </a:lnTo>
                  <a:close/>
                </a:path>
                <a:path w="304164" h="324485">
                  <a:moveTo>
                    <a:pt x="285102" y="267360"/>
                  </a:moveTo>
                  <a:lnTo>
                    <a:pt x="76022" y="267360"/>
                  </a:lnTo>
                  <a:lnTo>
                    <a:pt x="76022" y="301104"/>
                  </a:lnTo>
                  <a:lnTo>
                    <a:pt x="71767" y="305371"/>
                  </a:lnTo>
                  <a:lnTo>
                    <a:pt x="93395" y="305371"/>
                  </a:lnTo>
                  <a:lnTo>
                    <a:pt x="94462" y="302399"/>
                  </a:lnTo>
                  <a:lnTo>
                    <a:pt x="95034" y="299199"/>
                  </a:lnTo>
                  <a:lnTo>
                    <a:pt x="95034" y="286359"/>
                  </a:lnTo>
                  <a:lnTo>
                    <a:pt x="285102" y="286359"/>
                  </a:lnTo>
                  <a:lnTo>
                    <a:pt x="285102" y="267360"/>
                  </a:lnTo>
                  <a:close/>
                </a:path>
                <a:path w="304164" h="324485">
                  <a:moveTo>
                    <a:pt x="285102" y="286359"/>
                  </a:moveTo>
                  <a:lnTo>
                    <a:pt x="266090" y="286359"/>
                  </a:lnTo>
                  <a:lnTo>
                    <a:pt x="266090" y="301104"/>
                  </a:lnTo>
                  <a:lnTo>
                    <a:pt x="261823" y="305371"/>
                  </a:lnTo>
                  <a:lnTo>
                    <a:pt x="283177" y="305371"/>
                  </a:lnTo>
                  <a:lnTo>
                    <a:pt x="285102" y="295859"/>
                  </a:lnTo>
                  <a:lnTo>
                    <a:pt x="285102" y="286359"/>
                  </a:lnTo>
                  <a:close/>
                </a:path>
                <a:path w="304164" h="324485">
                  <a:moveTo>
                    <a:pt x="247091" y="181241"/>
                  </a:moveTo>
                  <a:lnTo>
                    <a:pt x="228079" y="181241"/>
                  </a:lnTo>
                  <a:lnTo>
                    <a:pt x="228079" y="267360"/>
                  </a:lnTo>
                  <a:lnTo>
                    <a:pt x="247091" y="267360"/>
                  </a:lnTo>
                  <a:lnTo>
                    <a:pt x="247091" y="181241"/>
                  </a:lnTo>
                  <a:close/>
                </a:path>
                <a:path w="304164" h="324485">
                  <a:moveTo>
                    <a:pt x="245166" y="18999"/>
                  </a:moveTo>
                  <a:lnTo>
                    <a:pt x="223812" y="18999"/>
                  </a:lnTo>
                  <a:lnTo>
                    <a:pt x="228079" y="23266"/>
                  </a:lnTo>
                  <a:lnTo>
                    <a:pt x="228079" y="47510"/>
                  </a:lnTo>
                  <a:lnTo>
                    <a:pt x="226301" y="48856"/>
                  </a:lnTo>
                  <a:lnTo>
                    <a:pt x="224599" y="50317"/>
                  </a:lnTo>
                  <a:lnTo>
                    <a:pt x="112814" y="162852"/>
                  </a:lnTo>
                  <a:lnTo>
                    <a:pt x="112814" y="216623"/>
                  </a:lnTo>
                  <a:lnTo>
                    <a:pt x="88595" y="240093"/>
                  </a:lnTo>
                  <a:lnTo>
                    <a:pt x="102031" y="253517"/>
                  </a:lnTo>
                  <a:lnTo>
                    <a:pt x="126123" y="229298"/>
                  </a:lnTo>
                  <a:lnTo>
                    <a:pt x="179882" y="229298"/>
                  </a:lnTo>
                  <a:lnTo>
                    <a:pt x="198809" y="210426"/>
                  </a:lnTo>
                  <a:lnTo>
                    <a:pt x="145135" y="210426"/>
                  </a:lnTo>
                  <a:lnTo>
                    <a:pt x="158348" y="196976"/>
                  </a:lnTo>
                  <a:lnTo>
                    <a:pt x="131699" y="196976"/>
                  </a:lnTo>
                  <a:lnTo>
                    <a:pt x="131699" y="170103"/>
                  </a:lnTo>
                  <a:lnTo>
                    <a:pt x="171792" y="130009"/>
                  </a:lnTo>
                  <a:lnTo>
                    <a:pt x="191835" y="130009"/>
                  </a:lnTo>
                  <a:lnTo>
                    <a:pt x="186817" y="114973"/>
                  </a:lnTo>
                  <a:lnTo>
                    <a:pt x="236423" y="65379"/>
                  </a:lnTo>
                  <a:lnTo>
                    <a:pt x="245854" y="59121"/>
                  </a:lnTo>
                  <a:lnTo>
                    <a:pt x="256589" y="57035"/>
                  </a:lnTo>
                  <a:lnTo>
                    <a:pt x="293569" y="57035"/>
                  </a:lnTo>
                  <a:lnTo>
                    <a:pt x="290182" y="51930"/>
                  </a:lnTo>
                  <a:lnTo>
                    <a:pt x="280643" y="44548"/>
                  </a:lnTo>
                  <a:lnTo>
                    <a:pt x="269917" y="39931"/>
                  </a:lnTo>
                  <a:lnTo>
                    <a:pt x="264201" y="39001"/>
                  </a:lnTo>
                  <a:lnTo>
                    <a:pt x="247091" y="39001"/>
                  </a:lnTo>
                  <a:lnTo>
                    <a:pt x="247091" y="28511"/>
                  </a:lnTo>
                  <a:lnTo>
                    <a:pt x="245166" y="18999"/>
                  </a:lnTo>
                  <a:close/>
                </a:path>
                <a:path w="304164" h="324485">
                  <a:moveTo>
                    <a:pt x="220564" y="188734"/>
                  </a:moveTo>
                  <a:lnTo>
                    <a:pt x="193332" y="188734"/>
                  </a:lnTo>
                  <a:lnTo>
                    <a:pt x="172008" y="210426"/>
                  </a:lnTo>
                  <a:lnTo>
                    <a:pt x="198809" y="210426"/>
                  </a:lnTo>
                  <a:lnTo>
                    <a:pt x="220564" y="188734"/>
                  </a:lnTo>
                  <a:close/>
                </a:path>
                <a:path w="304164" h="324485">
                  <a:moveTo>
                    <a:pt x="191835" y="130009"/>
                  </a:moveTo>
                  <a:lnTo>
                    <a:pt x="171792" y="130009"/>
                  </a:lnTo>
                  <a:lnTo>
                    <a:pt x="178511" y="150152"/>
                  </a:lnTo>
                  <a:lnTo>
                    <a:pt x="131699" y="196976"/>
                  </a:lnTo>
                  <a:lnTo>
                    <a:pt x="158348" y="196976"/>
                  </a:lnTo>
                  <a:lnTo>
                    <a:pt x="166446" y="188734"/>
                  </a:lnTo>
                  <a:lnTo>
                    <a:pt x="220564" y="188734"/>
                  </a:lnTo>
                  <a:lnTo>
                    <a:pt x="228079" y="181241"/>
                  </a:lnTo>
                  <a:lnTo>
                    <a:pt x="247091" y="181241"/>
                  </a:lnTo>
                  <a:lnTo>
                    <a:pt x="247091" y="170103"/>
                  </a:lnTo>
                  <a:lnTo>
                    <a:pt x="185458" y="170103"/>
                  </a:lnTo>
                  <a:lnTo>
                    <a:pt x="220004" y="135140"/>
                  </a:lnTo>
                  <a:lnTo>
                    <a:pt x="193548" y="135140"/>
                  </a:lnTo>
                  <a:lnTo>
                    <a:pt x="191835" y="130009"/>
                  </a:lnTo>
                  <a:close/>
                </a:path>
                <a:path w="304164" h="324485">
                  <a:moveTo>
                    <a:pt x="274375" y="134937"/>
                  </a:moveTo>
                  <a:lnTo>
                    <a:pt x="247091" y="134937"/>
                  </a:lnTo>
                  <a:lnTo>
                    <a:pt x="212331" y="170103"/>
                  </a:lnTo>
                  <a:lnTo>
                    <a:pt x="247091" y="170103"/>
                  </a:lnTo>
                  <a:lnTo>
                    <a:pt x="247091" y="162229"/>
                  </a:lnTo>
                  <a:lnTo>
                    <a:pt x="274375" y="134937"/>
                  </a:lnTo>
                  <a:close/>
                </a:path>
                <a:path w="304164" h="324485">
                  <a:moveTo>
                    <a:pt x="249872" y="78803"/>
                  </a:moveTo>
                  <a:lnTo>
                    <a:pt x="193548" y="135140"/>
                  </a:lnTo>
                  <a:lnTo>
                    <a:pt x="220004" y="135140"/>
                  </a:lnTo>
                  <a:lnTo>
                    <a:pt x="220205" y="134937"/>
                  </a:lnTo>
                  <a:lnTo>
                    <a:pt x="274375" y="134937"/>
                  </a:lnTo>
                  <a:lnTo>
                    <a:pt x="290182" y="119125"/>
                  </a:lnTo>
                  <a:lnTo>
                    <a:pt x="292297" y="115938"/>
                  </a:lnTo>
                  <a:lnTo>
                    <a:pt x="239217" y="115938"/>
                  </a:lnTo>
                  <a:lnTo>
                    <a:pt x="263309" y="92252"/>
                  </a:lnTo>
                  <a:lnTo>
                    <a:pt x="249872" y="78803"/>
                  </a:lnTo>
                  <a:close/>
                </a:path>
                <a:path w="304164" h="324485">
                  <a:moveTo>
                    <a:pt x="293569" y="57035"/>
                  </a:moveTo>
                  <a:lnTo>
                    <a:pt x="256589" y="57035"/>
                  </a:lnTo>
                  <a:lnTo>
                    <a:pt x="267321" y="59121"/>
                  </a:lnTo>
                  <a:lnTo>
                    <a:pt x="276745" y="65379"/>
                  </a:lnTo>
                  <a:lnTo>
                    <a:pt x="283003" y="74803"/>
                  </a:lnTo>
                  <a:lnTo>
                    <a:pt x="285089" y="85536"/>
                  </a:lnTo>
                  <a:lnTo>
                    <a:pt x="283003" y="96270"/>
                  </a:lnTo>
                  <a:lnTo>
                    <a:pt x="276745" y="105702"/>
                  </a:lnTo>
                  <a:lnTo>
                    <a:pt x="266090" y="115938"/>
                  </a:lnTo>
                  <a:lnTo>
                    <a:pt x="292297" y="115938"/>
                  </a:lnTo>
                  <a:lnTo>
                    <a:pt x="300605" y="103415"/>
                  </a:lnTo>
                  <a:lnTo>
                    <a:pt x="304077" y="85536"/>
                  </a:lnTo>
                  <a:lnTo>
                    <a:pt x="300605" y="67640"/>
                  </a:lnTo>
                  <a:lnTo>
                    <a:pt x="293569" y="57035"/>
                  </a:lnTo>
                  <a:close/>
                </a:path>
                <a:path w="304164" h="324485">
                  <a:moveTo>
                    <a:pt x="55384" y="18999"/>
                  </a:moveTo>
                  <a:lnTo>
                    <a:pt x="33743" y="18999"/>
                  </a:lnTo>
                  <a:lnTo>
                    <a:pt x="38011" y="23266"/>
                  </a:lnTo>
                  <a:lnTo>
                    <a:pt x="38011" y="57035"/>
                  </a:lnTo>
                  <a:lnTo>
                    <a:pt x="57023" y="57035"/>
                  </a:lnTo>
                  <a:lnTo>
                    <a:pt x="57023" y="25184"/>
                  </a:lnTo>
                  <a:lnTo>
                    <a:pt x="56438" y="21983"/>
                  </a:lnTo>
                  <a:lnTo>
                    <a:pt x="55384" y="18999"/>
                  </a:lnTo>
                  <a:close/>
                </a:path>
                <a:path w="304164" h="324485">
                  <a:moveTo>
                    <a:pt x="258551" y="38082"/>
                  </a:moveTo>
                  <a:lnTo>
                    <a:pt x="247091" y="39001"/>
                  </a:lnTo>
                  <a:lnTo>
                    <a:pt x="264201" y="39001"/>
                  </a:lnTo>
                  <a:lnTo>
                    <a:pt x="258551" y="38082"/>
                  </a:lnTo>
                  <a:close/>
                </a:path>
              </a:pathLst>
            </a:custGeom>
            <a:solidFill>
              <a:srgbClr val="FFFFFF"/>
            </a:solidFill>
          </p:spPr>
          <p:txBody>
            <a:bodyPr wrap="square" lIns="0" tIns="0" rIns="0" bIns="0" rtlCol="0"/>
            <a:lstStyle/>
            <a:p>
              <a:endParaRPr/>
            </a:p>
          </p:txBody>
        </p:sp>
      </p:grpSp>
      <p:grpSp>
        <p:nvGrpSpPr>
          <p:cNvPr id="30" name="object 30"/>
          <p:cNvGrpSpPr/>
          <p:nvPr/>
        </p:nvGrpSpPr>
        <p:grpSpPr>
          <a:xfrm>
            <a:off x="2465111" y="2016404"/>
            <a:ext cx="8452874" cy="3158523"/>
            <a:chOff x="2465111" y="2016404"/>
            <a:chExt cx="8452874" cy="3158523"/>
          </a:xfrm>
        </p:grpSpPr>
        <p:sp>
          <p:nvSpPr>
            <p:cNvPr id="31" name="object 31"/>
            <p:cNvSpPr/>
            <p:nvPr/>
          </p:nvSpPr>
          <p:spPr>
            <a:xfrm>
              <a:off x="6886370" y="2606911"/>
              <a:ext cx="4031615" cy="0"/>
            </a:xfrm>
            <a:custGeom>
              <a:avLst/>
              <a:gdLst/>
              <a:ahLst/>
              <a:cxnLst/>
              <a:rect l="l" t="t" r="r" b="b"/>
              <a:pathLst>
                <a:path w="4031615">
                  <a:moveTo>
                    <a:pt x="0" y="0"/>
                  </a:moveTo>
                  <a:lnTo>
                    <a:pt x="4031234" y="0"/>
                  </a:lnTo>
                </a:path>
              </a:pathLst>
            </a:custGeom>
            <a:ln w="3175">
              <a:solidFill>
                <a:srgbClr val="8C9A9A"/>
              </a:solidFill>
            </a:ln>
          </p:spPr>
          <p:txBody>
            <a:bodyPr wrap="square" lIns="0" tIns="0" rIns="0" bIns="0" rtlCol="0"/>
            <a:lstStyle/>
            <a:p>
              <a:endParaRPr/>
            </a:p>
          </p:txBody>
        </p:sp>
        <p:sp>
          <p:nvSpPr>
            <p:cNvPr id="32" name="object 32"/>
            <p:cNvSpPr/>
            <p:nvPr/>
          </p:nvSpPr>
          <p:spPr>
            <a:xfrm>
              <a:off x="6886370" y="3253804"/>
              <a:ext cx="4031615" cy="0"/>
            </a:xfrm>
            <a:custGeom>
              <a:avLst/>
              <a:gdLst/>
              <a:ahLst/>
              <a:cxnLst/>
              <a:rect l="l" t="t" r="r" b="b"/>
              <a:pathLst>
                <a:path w="4031615">
                  <a:moveTo>
                    <a:pt x="0" y="0"/>
                  </a:moveTo>
                  <a:lnTo>
                    <a:pt x="4031234" y="0"/>
                  </a:lnTo>
                </a:path>
              </a:pathLst>
            </a:custGeom>
            <a:ln w="3175">
              <a:solidFill>
                <a:srgbClr val="8C9A9A"/>
              </a:solidFill>
            </a:ln>
          </p:spPr>
          <p:txBody>
            <a:bodyPr wrap="square" lIns="0" tIns="0" rIns="0" bIns="0" rtlCol="0"/>
            <a:lstStyle/>
            <a:p>
              <a:endParaRPr/>
            </a:p>
          </p:txBody>
        </p:sp>
        <p:sp>
          <p:nvSpPr>
            <p:cNvPr id="33" name="object 33"/>
            <p:cNvSpPr/>
            <p:nvPr/>
          </p:nvSpPr>
          <p:spPr>
            <a:xfrm>
              <a:off x="6886370" y="3894174"/>
              <a:ext cx="4031615" cy="0"/>
            </a:xfrm>
            <a:custGeom>
              <a:avLst/>
              <a:gdLst/>
              <a:ahLst/>
              <a:cxnLst/>
              <a:rect l="l" t="t" r="r" b="b"/>
              <a:pathLst>
                <a:path w="4031615">
                  <a:moveTo>
                    <a:pt x="0" y="0"/>
                  </a:moveTo>
                  <a:lnTo>
                    <a:pt x="4031234" y="0"/>
                  </a:lnTo>
                </a:path>
              </a:pathLst>
            </a:custGeom>
            <a:ln w="3175">
              <a:solidFill>
                <a:srgbClr val="8C9A9A"/>
              </a:solidFill>
            </a:ln>
          </p:spPr>
          <p:txBody>
            <a:bodyPr wrap="square" lIns="0" tIns="0" rIns="0" bIns="0" rtlCol="0"/>
            <a:lstStyle/>
            <a:p>
              <a:endParaRPr/>
            </a:p>
          </p:txBody>
        </p:sp>
        <p:sp>
          <p:nvSpPr>
            <p:cNvPr id="34" name="object 34"/>
            <p:cNvSpPr/>
            <p:nvPr/>
          </p:nvSpPr>
          <p:spPr>
            <a:xfrm>
              <a:off x="6886370" y="4534545"/>
              <a:ext cx="4031615" cy="0"/>
            </a:xfrm>
            <a:custGeom>
              <a:avLst/>
              <a:gdLst/>
              <a:ahLst/>
              <a:cxnLst/>
              <a:rect l="l" t="t" r="r" b="b"/>
              <a:pathLst>
                <a:path w="4031615">
                  <a:moveTo>
                    <a:pt x="0" y="0"/>
                  </a:moveTo>
                  <a:lnTo>
                    <a:pt x="4031234" y="0"/>
                  </a:lnTo>
                </a:path>
              </a:pathLst>
            </a:custGeom>
            <a:ln w="3175">
              <a:solidFill>
                <a:srgbClr val="8C9A9A"/>
              </a:solidFill>
            </a:ln>
          </p:spPr>
          <p:txBody>
            <a:bodyPr wrap="square" lIns="0" tIns="0" rIns="0" bIns="0" rtlCol="0"/>
            <a:lstStyle/>
            <a:p>
              <a:endParaRPr/>
            </a:p>
          </p:txBody>
        </p:sp>
        <p:sp>
          <p:nvSpPr>
            <p:cNvPr id="35" name="object 35"/>
            <p:cNvSpPr/>
            <p:nvPr/>
          </p:nvSpPr>
          <p:spPr>
            <a:xfrm>
              <a:off x="6886370" y="5174927"/>
              <a:ext cx="4031615" cy="0"/>
            </a:xfrm>
            <a:custGeom>
              <a:avLst/>
              <a:gdLst/>
              <a:ahLst/>
              <a:cxnLst/>
              <a:rect l="l" t="t" r="r" b="b"/>
              <a:pathLst>
                <a:path w="4031615">
                  <a:moveTo>
                    <a:pt x="0" y="0"/>
                  </a:moveTo>
                  <a:lnTo>
                    <a:pt x="4031234" y="0"/>
                  </a:lnTo>
                </a:path>
              </a:pathLst>
            </a:custGeom>
            <a:ln w="3175">
              <a:solidFill>
                <a:srgbClr val="8C9A9A"/>
              </a:solidFill>
            </a:ln>
          </p:spPr>
          <p:txBody>
            <a:bodyPr wrap="square" lIns="0" tIns="0" rIns="0" bIns="0" rtlCol="0"/>
            <a:lstStyle/>
            <a:p>
              <a:endParaRPr/>
            </a:p>
          </p:txBody>
        </p:sp>
        <p:sp>
          <p:nvSpPr>
            <p:cNvPr id="36" name="object 36"/>
            <p:cNvSpPr/>
            <p:nvPr/>
          </p:nvSpPr>
          <p:spPr>
            <a:xfrm>
              <a:off x="6900191" y="2031039"/>
              <a:ext cx="563245" cy="504825"/>
            </a:xfrm>
            <a:custGeom>
              <a:avLst/>
              <a:gdLst/>
              <a:ahLst/>
              <a:cxnLst/>
              <a:rect l="l" t="t" r="r" b="b"/>
              <a:pathLst>
                <a:path w="563245" h="504825">
                  <a:moveTo>
                    <a:pt x="390845" y="0"/>
                  </a:moveTo>
                  <a:lnTo>
                    <a:pt x="172024" y="0"/>
                  </a:lnTo>
                  <a:lnTo>
                    <a:pt x="155703" y="2175"/>
                  </a:lnTo>
                  <a:lnTo>
                    <a:pt x="117782" y="31305"/>
                  </a:lnTo>
                  <a:lnTo>
                    <a:pt x="8372" y="220814"/>
                  </a:lnTo>
                  <a:lnTo>
                    <a:pt x="0" y="252134"/>
                  </a:lnTo>
                  <a:lnTo>
                    <a:pt x="2093" y="268236"/>
                  </a:lnTo>
                  <a:lnTo>
                    <a:pt x="117782" y="472960"/>
                  </a:lnTo>
                  <a:lnTo>
                    <a:pt x="155709" y="502114"/>
                  </a:lnTo>
                  <a:lnTo>
                    <a:pt x="172024" y="504291"/>
                  </a:lnTo>
                  <a:lnTo>
                    <a:pt x="390845" y="504291"/>
                  </a:lnTo>
                  <a:lnTo>
                    <a:pt x="435056" y="486010"/>
                  </a:lnTo>
                  <a:lnTo>
                    <a:pt x="554510" y="283464"/>
                  </a:lnTo>
                  <a:lnTo>
                    <a:pt x="562873" y="252134"/>
                  </a:lnTo>
                  <a:lnTo>
                    <a:pt x="560782" y="236034"/>
                  </a:lnTo>
                  <a:lnTo>
                    <a:pt x="445100" y="31305"/>
                  </a:lnTo>
                  <a:lnTo>
                    <a:pt x="407168" y="2175"/>
                  </a:lnTo>
                  <a:lnTo>
                    <a:pt x="390845" y="0"/>
                  </a:lnTo>
                  <a:close/>
                </a:path>
              </a:pathLst>
            </a:custGeom>
            <a:solidFill>
              <a:srgbClr val="FFFFFF"/>
            </a:solidFill>
          </p:spPr>
          <p:txBody>
            <a:bodyPr wrap="square" lIns="0" tIns="0" rIns="0" bIns="0" rtlCol="0"/>
            <a:lstStyle/>
            <a:p>
              <a:endParaRPr/>
            </a:p>
          </p:txBody>
        </p:sp>
        <p:sp>
          <p:nvSpPr>
            <p:cNvPr id="37" name="object 37"/>
            <p:cNvSpPr/>
            <p:nvPr/>
          </p:nvSpPr>
          <p:spPr>
            <a:xfrm>
              <a:off x="6885534" y="2016404"/>
              <a:ext cx="592455" cy="534035"/>
            </a:xfrm>
            <a:custGeom>
              <a:avLst/>
              <a:gdLst/>
              <a:ahLst/>
              <a:cxnLst/>
              <a:rect l="l" t="t" r="r" b="b"/>
              <a:pathLst>
                <a:path w="592454" h="534035">
                  <a:moveTo>
                    <a:pt x="474522" y="293090"/>
                  </a:moveTo>
                  <a:lnTo>
                    <a:pt x="439305" y="257873"/>
                  </a:lnTo>
                  <a:lnTo>
                    <a:pt x="425881" y="271310"/>
                  </a:lnTo>
                  <a:lnTo>
                    <a:pt x="438162" y="283591"/>
                  </a:lnTo>
                  <a:lnTo>
                    <a:pt x="414489" y="283591"/>
                  </a:lnTo>
                  <a:lnTo>
                    <a:pt x="411619" y="275513"/>
                  </a:lnTo>
                  <a:lnTo>
                    <a:pt x="405218" y="269100"/>
                  </a:lnTo>
                  <a:lnTo>
                    <a:pt x="397129" y="266230"/>
                  </a:lnTo>
                  <a:lnTo>
                    <a:pt x="397129" y="287858"/>
                  </a:lnTo>
                  <a:lnTo>
                    <a:pt x="397129" y="298335"/>
                  </a:lnTo>
                  <a:lnTo>
                    <a:pt x="392874" y="302590"/>
                  </a:lnTo>
                  <a:lnTo>
                    <a:pt x="382397" y="302590"/>
                  </a:lnTo>
                  <a:lnTo>
                    <a:pt x="378129" y="298335"/>
                  </a:lnTo>
                  <a:lnTo>
                    <a:pt x="378129" y="287858"/>
                  </a:lnTo>
                  <a:lnTo>
                    <a:pt x="382397" y="283591"/>
                  </a:lnTo>
                  <a:lnTo>
                    <a:pt x="392874" y="283591"/>
                  </a:lnTo>
                  <a:lnTo>
                    <a:pt x="397129" y="287858"/>
                  </a:lnTo>
                  <a:lnTo>
                    <a:pt x="397129" y="266230"/>
                  </a:lnTo>
                  <a:lnTo>
                    <a:pt x="397129" y="226606"/>
                  </a:lnTo>
                  <a:lnTo>
                    <a:pt x="435127" y="226606"/>
                  </a:lnTo>
                  <a:lnTo>
                    <a:pt x="435127" y="207594"/>
                  </a:lnTo>
                  <a:lnTo>
                    <a:pt x="435127" y="169595"/>
                  </a:lnTo>
                  <a:lnTo>
                    <a:pt x="435127" y="150609"/>
                  </a:lnTo>
                  <a:lnTo>
                    <a:pt x="416128" y="150609"/>
                  </a:lnTo>
                  <a:lnTo>
                    <a:pt x="416128" y="169595"/>
                  </a:lnTo>
                  <a:lnTo>
                    <a:pt x="416128" y="207594"/>
                  </a:lnTo>
                  <a:lnTo>
                    <a:pt x="359130" y="207594"/>
                  </a:lnTo>
                  <a:lnTo>
                    <a:pt x="359130" y="169595"/>
                  </a:lnTo>
                  <a:lnTo>
                    <a:pt x="416128" y="169595"/>
                  </a:lnTo>
                  <a:lnTo>
                    <a:pt x="416128" y="150609"/>
                  </a:lnTo>
                  <a:lnTo>
                    <a:pt x="340131" y="150609"/>
                  </a:lnTo>
                  <a:lnTo>
                    <a:pt x="340131" y="226606"/>
                  </a:lnTo>
                  <a:lnTo>
                    <a:pt x="378129" y="226606"/>
                  </a:lnTo>
                  <a:lnTo>
                    <a:pt x="378129" y="266230"/>
                  </a:lnTo>
                  <a:lnTo>
                    <a:pt x="370052" y="269100"/>
                  </a:lnTo>
                  <a:lnTo>
                    <a:pt x="363639" y="275513"/>
                  </a:lnTo>
                  <a:lnTo>
                    <a:pt x="360768" y="283591"/>
                  </a:lnTo>
                  <a:lnTo>
                    <a:pt x="319493" y="283591"/>
                  </a:lnTo>
                  <a:lnTo>
                    <a:pt x="315391" y="275958"/>
                  </a:lnTo>
                  <a:lnTo>
                    <a:pt x="309257" y="269951"/>
                  </a:lnTo>
                  <a:lnTo>
                    <a:pt x="302133" y="266331"/>
                  </a:lnTo>
                  <a:lnTo>
                    <a:pt x="302133" y="287858"/>
                  </a:lnTo>
                  <a:lnTo>
                    <a:pt x="302133" y="298335"/>
                  </a:lnTo>
                  <a:lnTo>
                    <a:pt x="297878" y="302590"/>
                  </a:lnTo>
                  <a:lnTo>
                    <a:pt x="287401" y="302590"/>
                  </a:lnTo>
                  <a:lnTo>
                    <a:pt x="283133" y="298335"/>
                  </a:lnTo>
                  <a:lnTo>
                    <a:pt x="283133" y="287858"/>
                  </a:lnTo>
                  <a:lnTo>
                    <a:pt x="287401" y="283591"/>
                  </a:lnTo>
                  <a:lnTo>
                    <a:pt x="297878" y="283591"/>
                  </a:lnTo>
                  <a:lnTo>
                    <a:pt x="302133" y="287858"/>
                  </a:lnTo>
                  <a:lnTo>
                    <a:pt x="302133" y="266331"/>
                  </a:lnTo>
                  <a:lnTo>
                    <a:pt x="301523" y="266014"/>
                  </a:lnTo>
                  <a:lnTo>
                    <a:pt x="292646" y="264591"/>
                  </a:lnTo>
                  <a:lnTo>
                    <a:pt x="283768" y="266014"/>
                  </a:lnTo>
                  <a:lnTo>
                    <a:pt x="276034" y="269951"/>
                  </a:lnTo>
                  <a:lnTo>
                    <a:pt x="269887" y="275958"/>
                  </a:lnTo>
                  <a:lnTo>
                    <a:pt x="265772" y="283591"/>
                  </a:lnTo>
                  <a:lnTo>
                    <a:pt x="224510" y="283591"/>
                  </a:lnTo>
                  <a:lnTo>
                    <a:pt x="221640" y="275513"/>
                  </a:lnTo>
                  <a:lnTo>
                    <a:pt x="215226" y="269100"/>
                  </a:lnTo>
                  <a:lnTo>
                    <a:pt x="207149" y="266230"/>
                  </a:lnTo>
                  <a:lnTo>
                    <a:pt x="207149" y="287858"/>
                  </a:lnTo>
                  <a:lnTo>
                    <a:pt x="207149" y="298335"/>
                  </a:lnTo>
                  <a:lnTo>
                    <a:pt x="202882" y="302590"/>
                  </a:lnTo>
                  <a:lnTo>
                    <a:pt x="192405" y="302590"/>
                  </a:lnTo>
                  <a:lnTo>
                    <a:pt x="188150" y="298335"/>
                  </a:lnTo>
                  <a:lnTo>
                    <a:pt x="188150" y="287858"/>
                  </a:lnTo>
                  <a:lnTo>
                    <a:pt x="192405" y="283591"/>
                  </a:lnTo>
                  <a:lnTo>
                    <a:pt x="202882" y="283591"/>
                  </a:lnTo>
                  <a:lnTo>
                    <a:pt x="207149" y="287858"/>
                  </a:lnTo>
                  <a:lnTo>
                    <a:pt x="207149" y="266230"/>
                  </a:lnTo>
                  <a:lnTo>
                    <a:pt x="207149" y="226606"/>
                  </a:lnTo>
                  <a:lnTo>
                    <a:pt x="245148" y="226606"/>
                  </a:lnTo>
                  <a:lnTo>
                    <a:pt x="245148" y="207594"/>
                  </a:lnTo>
                  <a:lnTo>
                    <a:pt x="245148" y="169595"/>
                  </a:lnTo>
                  <a:lnTo>
                    <a:pt x="245148" y="150609"/>
                  </a:lnTo>
                  <a:lnTo>
                    <a:pt x="226148" y="150609"/>
                  </a:lnTo>
                  <a:lnTo>
                    <a:pt x="226148" y="169595"/>
                  </a:lnTo>
                  <a:lnTo>
                    <a:pt x="226148" y="207594"/>
                  </a:lnTo>
                  <a:lnTo>
                    <a:pt x="169151" y="207594"/>
                  </a:lnTo>
                  <a:lnTo>
                    <a:pt x="169151" y="169595"/>
                  </a:lnTo>
                  <a:lnTo>
                    <a:pt x="226148" y="169595"/>
                  </a:lnTo>
                  <a:lnTo>
                    <a:pt x="226148" y="150609"/>
                  </a:lnTo>
                  <a:lnTo>
                    <a:pt x="150152" y="150609"/>
                  </a:lnTo>
                  <a:lnTo>
                    <a:pt x="150152" y="226606"/>
                  </a:lnTo>
                  <a:lnTo>
                    <a:pt x="188150" y="226606"/>
                  </a:lnTo>
                  <a:lnTo>
                    <a:pt x="188150" y="266230"/>
                  </a:lnTo>
                  <a:lnTo>
                    <a:pt x="180060" y="269100"/>
                  </a:lnTo>
                  <a:lnTo>
                    <a:pt x="173647" y="275513"/>
                  </a:lnTo>
                  <a:lnTo>
                    <a:pt x="170789" y="283591"/>
                  </a:lnTo>
                  <a:lnTo>
                    <a:pt x="150152" y="283591"/>
                  </a:lnTo>
                  <a:lnTo>
                    <a:pt x="150152" y="302590"/>
                  </a:lnTo>
                  <a:lnTo>
                    <a:pt x="170789" y="302590"/>
                  </a:lnTo>
                  <a:lnTo>
                    <a:pt x="174904" y="310222"/>
                  </a:lnTo>
                  <a:lnTo>
                    <a:pt x="181038" y="316242"/>
                  </a:lnTo>
                  <a:lnTo>
                    <a:pt x="188772" y="320179"/>
                  </a:lnTo>
                  <a:lnTo>
                    <a:pt x="197650" y="321589"/>
                  </a:lnTo>
                  <a:lnTo>
                    <a:pt x="206527" y="320179"/>
                  </a:lnTo>
                  <a:lnTo>
                    <a:pt x="214261" y="316242"/>
                  </a:lnTo>
                  <a:lnTo>
                    <a:pt x="220408" y="310222"/>
                  </a:lnTo>
                  <a:lnTo>
                    <a:pt x="224510" y="302590"/>
                  </a:lnTo>
                  <a:lnTo>
                    <a:pt x="265772" y="302590"/>
                  </a:lnTo>
                  <a:lnTo>
                    <a:pt x="268643" y="310680"/>
                  </a:lnTo>
                  <a:lnTo>
                    <a:pt x="275056" y="317093"/>
                  </a:lnTo>
                  <a:lnTo>
                    <a:pt x="283133" y="319963"/>
                  </a:lnTo>
                  <a:lnTo>
                    <a:pt x="283133" y="359587"/>
                  </a:lnTo>
                  <a:lnTo>
                    <a:pt x="245148" y="359587"/>
                  </a:lnTo>
                  <a:lnTo>
                    <a:pt x="245148" y="435584"/>
                  </a:lnTo>
                  <a:lnTo>
                    <a:pt x="340131" y="435584"/>
                  </a:lnTo>
                  <a:lnTo>
                    <a:pt x="340131" y="416585"/>
                  </a:lnTo>
                  <a:lnTo>
                    <a:pt x="340131" y="378587"/>
                  </a:lnTo>
                  <a:lnTo>
                    <a:pt x="340131" y="359587"/>
                  </a:lnTo>
                  <a:lnTo>
                    <a:pt x="321132" y="359587"/>
                  </a:lnTo>
                  <a:lnTo>
                    <a:pt x="321132" y="378587"/>
                  </a:lnTo>
                  <a:lnTo>
                    <a:pt x="321132" y="416585"/>
                  </a:lnTo>
                  <a:lnTo>
                    <a:pt x="264134" y="416585"/>
                  </a:lnTo>
                  <a:lnTo>
                    <a:pt x="264134" y="378587"/>
                  </a:lnTo>
                  <a:lnTo>
                    <a:pt x="321132" y="378587"/>
                  </a:lnTo>
                  <a:lnTo>
                    <a:pt x="321132" y="359587"/>
                  </a:lnTo>
                  <a:lnTo>
                    <a:pt x="302133" y="359587"/>
                  </a:lnTo>
                  <a:lnTo>
                    <a:pt x="302133" y="319963"/>
                  </a:lnTo>
                  <a:lnTo>
                    <a:pt x="310222" y="317093"/>
                  </a:lnTo>
                  <a:lnTo>
                    <a:pt x="316636" y="310680"/>
                  </a:lnTo>
                  <a:lnTo>
                    <a:pt x="319493" y="302590"/>
                  </a:lnTo>
                  <a:lnTo>
                    <a:pt x="360768" y="302590"/>
                  </a:lnTo>
                  <a:lnTo>
                    <a:pt x="364883" y="310222"/>
                  </a:lnTo>
                  <a:lnTo>
                    <a:pt x="371030" y="316242"/>
                  </a:lnTo>
                  <a:lnTo>
                    <a:pt x="378764" y="320179"/>
                  </a:lnTo>
                  <a:lnTo>
                    <a:pt x="387629" y="321589"/>
                  </a:lnTo>
                  <a:lnTo>
                    <a:pt x="396506" y="320179"/>
                  </a:lnTo>
                  <a:lnTo>
                    <a:pt x="404241" y="316242"/>
                  </a:lnTo>
                  <a:lnTo>
                    <a:pt x="410387" y="310222"/>
                  </a:lnTo>
                  <a:lnTo>
                    <a:pt x="414489" y="302590"/>
                  </a:lnTo>
                  <a:lnTo>
                    <a:pt x="438162" y="302590"/>
                  </a:lnTo>
                  <a:lnTo>
                    <a:pt x="425881" y="314871"/>
                  </a:lnTo>
                  <a:lnTo>
                    <a:pt x="439305" y="328307"/>
                  </a:lnTo>
                  <a:lnTo>
                    <a:pt x="474522" y="293090"/>
                  </a:lnTo>
                  <a:close/>
                </a:path>
                <a:path w="592454" h="534035">
                  <a:moveTo>
                    <a:pt x="592175" y="266776"/>
                  </a:moveTo>
                  <a:lnTo>
                    <a:pt x="589597" y="246938"/>
                  </a:lnTo>
                  <a:lnTo>
                    <a:pt x="581825" y="228142"/>
                  </a:lnTo>
                  <a:lnTo>
                    <a:pt x="562914" y="195389"/>
                  </a:lnTo>
                  <a:lnTo>
                    <a:pt x="562914" y="266776"/>
                  </a:lnTo>
                  <a:lnTo>
                    <a:pt x="561314" y="279120"/>
                  </a:lnTo>
                  <a:lnTo>
                    <a:pt x="447078" y="480288"/>
                  </a:lnTo>
                  <a:lnTo>
                    <a:pt x="405498" y="504291"/>
                  </a:lnTo>
                  <a:lnTo>
                    <a:pt x="186677" y="504291"/>
                  </a:lnTo>
                  <a:lnTo>
                    <a:pt x="145084" y="480288"/>
                  </a:lnTo>
                  <a:lnTo>
                    <a:pt x="35674" y="290779"/>
                  </a:lnTo>
                  <a:lnTo>
                    <a:pt x="29273" y="266776"/>
                  </a:lnTo>
                  <a:lnTo>
                    <a:pt x="30873" y="254431"/>
                  </a:lnTo>
                  <a:lnTo>
                    <a:pt x="145084" y="53263"/>
                  </a:lnTo>
                  <a:lnTo>
                    <a:pt x="186677" y="29248"/>
                  </a:lnTo>
                  <a:lnTo>
                    <a:pt x="405498" y="29248"/>
                  </a:lnTo>
                  <a:lnTo>
                    <a:pt x="447078" y="53263"/>
                  </a:lnTo>
                  <a:lnTo>
                    <a:pt x="556501" y="242760"/>
                  </a:lnTo>
                  <a:lnTo>
                    <a:pt x="562914" y="266776"/>
                  </a:lnTo>
                  <a:lnTo>
                    <a:pt x="562914" y="195389"/>
                  </a:lnTo>
                  <a:lnTo>
                    <a:pt x="472414" y="38633"/>
                  </a:lnTo>
                  <a:lnTo>
                    <a:pt x="444131" y="10363"/>
                  </a:lnTo>
                  <a:lnTo>
                    <a:pt x="405498" y="0"/>
                  </a:lnTo>
                  <a:lnTo>
                    <a:pt x="186677" y="0"/>
                  </a:lnTo>
                  <a:lnTo>
                    <a:pt x="148043" y="10363"/>
                  </a:lnTo>
                  <a:lnTo>
                    <a:pt x="119761" y="38633"/>
                  </a:lnTo>
                  <a:lnTo>
                    <a:pt x="10350" y="228142"/>
                  </a:lnTo>
                  <a:lnTo>
                    <a:pt x="0" y="266776"/>
                  </a:lnTo>
                  <a:lnTo>
                    <a:pt x="2590" y="286626"/>
                  </a:lnTo>
                  <a:lnTo>
                    <a:pt x="119761" y="494919"/>
                  </a:lnTo>
                  <a:lnTo>
                    <a:pt x="148043" y="523201"/>
                  </a:lnTo>
                  <a:lnTo>
                    <a:pt x="186677" y="533552"/>
                  </a:lnTo>
                  <a:lnTo>
                    <a:pt x="405498" y="533552"/>
                  </a:lnTo>
                  <a:lnTo>
                    <a:pt x="444131" y="523201"/>
                  </a:lnTo>
                  <a:lnTo>
                    <a:pt x="472414" y="494919"/>
                  </a:lnTo>
                  <a:lnTo>
                    <a:pt x="581825" y="305409"/>
                  </a:lnTo>
                  <a:lnTo>
                    <a:pt x="589597" y="286626"/>
                  </a:lnTo>
                  <a:lnTo>
                    <a:pt x="592175" y="266776"/>
                  </a:lnTo>
                  <a:close/>
                </a:path>
              </a:pathLst>
            </a:custGeom>
            <a:solidFill>
              <a:srgbClr val="A5A5A5"/>
            </a:solidFill>
          </p:spPr>
          <p:txBody>
            <a:bodyPr wrap="square" lIns="0" tIns="0" rIns="0" bIns="0" rtlCol="0"/>
            <a:lstStyle/>
            <a:p>
              <a:endParaRPr/>
            </a:p>
          </p:txBody>
        </p:sp>
        <p:sp>
          <p:nvSpPr>
            <p:cNvPr id="38" name="object 38"/>
            <p:cNvSpPr/>
            <p:nvPr/>
          </p:nvSpPr>
          <p:spPr>
            <a:xfrm>
              <a:off x="6900191" y="3325390"/>
              <a:ext cx="563245" cy="504825"/>
            </a:xfrm>
            <a:custGeom>
              <a:avLst/>
              <a:gdLst/>
              <a:ahLst/>
              <a:cxnLst/>
              <a:rect l="l" t="t" r="r" b="b"/>
              <a:pathLst>
                <a:path w="563245" h="504825">
                  <a:moveTo>
                    <a:pt x="390845" y="0"/>
                  </a:moveTo>
                  <a:lnTo>
                    <a:pt x="172024" y="0"/>
                  </a:lnTo>
                  <a:lnTo>
                    <a:pt x="155703" y="2175"/>
                  </a:lnTo>
                  <a:lnTo>
                    <a:pt x="117782" y="31305"/>
                  </a:lnTo>
                  <a:lnTo>
                    <a:pt x="8372" y="220827"/>
                  </a:lnTo>
                  <a:lnTo>
                    <a:pt x="0" y="252141"/>
                  </a:lnTo>
                  <a:lnTo>
                    <a:pt x="2093" y="268242"/>
                  </a:lnTo>
                  <a:lnTo>
                    <a:pt x="117782" y="472960"/>
                  </a:lnTo>
                  <a:lnTo>
                    <a:pt x="155709" y="502114"/>
                  </a:lnTo>
                  <a:lnTo>
                    <a:pt x="172024" y="504291"/>
                  </a:lnTo>
                  <a:lnTo>
                    <a:pt x="390845" y="504291"/>
                  </a:lnTo>
                  <a:lnTo>
                    <a:pt x="435056" y="486010"/>
                  </a:lnTo>
                  <a:lnTo>
                    <a:pt x="554510" y="283463"/>
                  </a:lnTo>
                  <a:lnTo>
                    <a:pt x="562873" y="252141"/>
                  </a:lnTo>
                  <a:lnTo>
                    <a:pt x="560782" y="236042"/>
                  </a:lnTo>
                  <a:lnTo>
                    <a:pt x="445100" y="31305"/>
                  </a:lnTo>
                  <a:lnTo>
                    <a:pt x="407168" y="2175"/>
                  </a:lnTo>
                  <a:lnTo>
                    <a:pt x="390845" y="0"/>
                  </a:lnTo>
                  <a:close/>
                </a:path>
              </a:pathLst>
            </a:custGeom>
            <a:solidFill>
              <a:srgbClr val="FFFFFF"/>
            </a:solidFill>
          </p:spPr>
          <p:txBody>
            <a:bodyPr wrap="square" lIns="0" tIns="0" rIns="0" bIns="0" rtlCol="0"/>
            <a:lstStyle/>
            <a:p>
              <a:endParaRPr/>
            </a:p>
          </p:txBody>
        </p:sp>
        <p:sp>
          <p:nvSpPr>
            <p:cNvPr id="39" name="object 39"/>
            <p:cNvSpPr/>
            <p:nvPr/>
          </p:nvSpPr>
          <p:spPr>
            <a:xfrm>
              <a:off x="6885534" y="3310762"/>
              <a:ext cx="592455" cy="534035"/>
            </a:xfrm>
            <a:custGeom>
              <a:avLst/>
              <a:gdLst/>
              <a:ahLst/>
              <a:cxnLst/>
              <a:rect l="l" t="t" r="r" b="b"/>
              <a:pathLst>
                <a:path w="592454" h="534035">
                  <a:moveTo>
                    <a:pt x="456755" y="266268"/>
                  </a:moveTo>
                  <a:lnTo>
                    <a:pt x="452501" y="262013"/>
                  </a:lnTo>
                  <a:lnTo>
                    <a:pt x="437743" y="262013"/>
                  </a:lnTo>
                  <a:lnTo>
                    <a:pt x="437743" y="281025"/>
                  </a:lnTo>
                  <a:lnTo>
                    <a:pt x="437743" y="395681"/>
                  </a:lnTo>
                  <a:lnTo>
                    <a:pt x="371081" y="395681"/>
                  </a:lnTo>
                  <a:lnTo>
                    <a:pt x="368236" y="397129"/>
                  </a:lnTo>
                  <a:lnTo>
                    <a:pt x="346214" y="427139"/>
                  </a:lnTo>
                  <a:lnTo>
                    <a:pt x="324205" y="397129"/>
                  </a:lnTo>
                  <a:lnTo>
                    <a:pt x="321360" y="395681"/>
                  </a:lnTo>
                  <a:lnTo>
                    <a:pt x="254698" y="395681"/>
                  </a:lnTo>
                  <a:lnTo>
                    <a:pt x="254698" y="281533"/>
                  </a:lnTo>
                  <a:lnTo>
                    <a:pt x="254698" y="281025"/>
                  </a:lnTo>
                  <a:lnTo>
                    <a:pt x="437743" y="281025"/>
                  </a:lnTo>
                  <a:lnTo>
                    <a:pt x="437743" y="262013"/>
                  </a:lnTo>
                  <a:lnTo>
                    <a:pt x="353428" y="262013"/>
                  </a:lnTo>
                  <a:lnTo>
                    <a:pt x="353428" y="147332"/>
                  </a:lnTo>
                  <a:lnTo>
                    <a:pt x="353428" y="132588"/>
                  </a:lnTo>
                  <a:lnTo>
                    <a:pt x="349173" y="128320"/>
                  </a:lnTo>
                  <a:lnTo>
                    <a:pt x="334429" y="128320"/>
                  </a:lnTo>
                  <a:lnTo>
                    <a:pt x="334429" y="147332"/>
                  </a:lnTo>
                  <a:lnTo>
                    <a:pt x="334429" y="262013"/>
                  </a:lnTo>
                  <a:lnTo>
                    <a:pt x="228231" y="262013"/>
                  </a:lnTo>
                  <a:lnTo>
                    <a:pt x="225386" y="263448"/>
                  </a:lnTo>
                  <a:lnTo>
                    <a:pt x="203225" y="293662"/>
                  </a:lnTo>
                  <a:lnTo>
                    <a:pt x="181063" y="263448"/>
                  </a:lnTo>
                  <a:lnTo>
                    <a:pt x="178219" y="262013"/>
                  </a:lnTo>
                  <a:lnTo>
                    <a:pt x="151384" y="262013"/>
                  </a:lnTo>
                  <a:lnTo>
                    <a:pt x="151384" y="147332"/>
                  </a:lnTo>
                  <a:lnTo>
                    <a:pt x="334429" y="147332"/>
                  </a:lnTo>
                  <a:lnTo>
                    <a:pt x="334429" y="128320"/>
                  </a:lnTo>
                  <a:lnTo>
                    <a:pt x="136626" y="128320"/>
                  </a:lnTo>
                  <a:lnTo>
                    <a:pt x="132372" y="132588"/>
                  </a:lnTo>
                  <a:lnTo>
                    <a:pt x="132372" y="276758"/>
                  </a:lnTo>
                  <a:lnTo>
                    <a:pt x="136626" y="281025"/>
                  </a:lnTo>
                  <a:lnTo>
                    <a:pt x="170370" y="281025"/>
                  </a:lnTo>
                  <a:lnTo>
                    <a:pt x="197205" y="317588"/>
                  </a:lnTo>
                  <a:lnTo>
                    <a:pt x="200037" y="319024"/>
                  </a:lnTo>
                  <a:lnTo>
                    <a:pt x="206413" y="319024"/>
                  </a:lnTo>
                  <a:lnTo>
                    <a:pt x="209245" y="317588"/>
                  </a:lnTo>
                  <a:lnTo>
                    <a:pt x="226796" y="293662"/>
                  </a:lnTo>
                  <a:lnTo>
                    <a:pt x="235686" y="281533"/>
                  </a:lnTo>
                  <a:lnTo>
                    <a:pt x="235686" y="410438"/>
                  </a:lnTo>
                  <a:lnTo>
                    <a:pt x="239953" y="414693"/>
                  </a:lnTo>
                  <a:lnTo>
                    <a:pt x="313524" y="414693"/>
                  </a:lnTo>
                  <a:lnTo>
                    <a:pt x="340347" y="451269"/>
                  </a:lnTo>
                  <a:lnTo>
                    <a:pt x="343192" y="452704"/>
                  </a:lnTo>
                  <a:lnTo>
                    <a:pt x="349250" y="452704"/>
                  </a:lnTo>
                  <a:lnTo>
                    <a:pt x="352094" y="451269"/>
                  </a:lnTo>
                  <a:lnTo>
                    <a:pt x="369785" y="427139"/>
                  </a:lnTo>
                  <a:lnTo>
                    <a:pt x="378917" y="414693"/>
                  </a:lnTo>
                  <a:lnTo>
                    <a:pt x="452501" y="414693"/>
                  </a:lnTo>
                  <a:lnTo>
                    <a:pt x="456755" y="410438"/>
                  </a:lnTo>
                  <a:lnTo>
                    <a:pt x="456755" y="281025"/>
                  </a:lnTo>
                  <a:lnTo>
                    <a:pt x="456755" y="266268"/>
                  </a:lnTo>
                  <a:close/>
                </a:path>
                <a:path w="592454" h="534035">
                  <a:moveTo>
                    <a:pt x="592175" y="266776"/>
                  </a:moveTo>
                  <a:lnTo>
                    <a:pt x="589597" y="246938"/>
                  </a:lnTo>
                  <a:lnTo>
                    <a:pt x="581825" y="228142"/>
                  </a:lnTo>
                  <a:lnTo>
                    <a:pt x="562914" y="195389"/>
                  </a:lnTo>
                  <a:lnTo>
                    <a:pt x="562914" y="266776"/>
                  </a:lnTo>
                  <a:lnTo>
                    <a:pt x="561314" y="279107"/>
                  </a:lnTo>
                  <a:lnTo>
                    <a:pt x="447078" y="480288"/>
                  </a:lnTo>
                  <a:lnTo>
                    <a:pt x="405498" y="504304"/>
                  </a:lnTo>
                  <a:lnTo>
                    <a:pt x="186677" y="504304"/>
                  </a:lnTo>
                  <a:lnTo>
                    <a:pt x="145084" y="480288"/>
                  </a:lnTo>
                  <a:lnTo>
                    <a:pt x="35674" y="290779"/>
                  </a:lnTo>
                  <a:lnTo>
                    <a:pt x="29273" y="266776"/>
                  </a:lnTo>
                  <a:lnTo>
                    <a:pt x="30873" y="254431"/>
                  </a:lnTo>
                  <a:lnTo>
                    <a:pt x="145084" y="53263"/>
                  </a:lnTo>
                  <a:lnTo>
                    <a:pt x="186677" y="29248"/>
                  </a:lnTo>
                  <a:lnTo>
                    <a:pt x="405498" y="29248"/>
                  </a:lnTo>
                  <a:lnTo>
                    <a:pt x="447078" y="53263"/>
                  </a:lnTo>
                  <a:lnTo>
                    <a:pt x="556501" y="242760"/>
                  </a:lnTo>
                  <a:lnTo>
                    <a:pt x="562914" y="266776"/>
                  </a:lnTo>
                  <a:lnTo>
                    <a:pt x="562914" y="195389"/>
                  </a:lnTo>
                  <a:lnTo>
                    <a:pt x="472414" y="38633"/>
                  </a:lnTo>
                  <a:lnTo>
                    <a:pt x="444131" y="10350"/>
                  </a:lnTo>
                  <a:lnTo>
                    <a:pt x="405498" y="0"/>
                  </a:lnTo>
                  <a:lnTo>
                    <a:pt x="186677" y="0"/>
                  </a:lnTo>
                  <a:lnTo>
                    <a:pt x="148043" y="10350"/>
                  </a:lnTo>
                  <a:lnTo>
                    <a:pt x="119761" y="38633"/>
                  </a:lnTo>
                  <a:lnTo>
                    <a:pt x="10350" y="228142"/>
                  </a:lnTo>
                  <a:lnTo>
                    <a:pt x="0" y="266776"/>
                  </a:lnTo>
                  <a:lnTo>
                    <a:pt x="2590" y="286613"/>
                  </a:lnTo>
                  <a:lnTo>
                    <a:pt x="119761" y="494919"/>
                  </a:lnTo>
                  <a:lnTo>
                    <a:pt x="148043" y="523201"/>
                  </a:lnTo>
                  <a:lnTo>
                    <a:pt x="186677" y="533552"/>
                  </a:lnTo>
                  <a:lnTo>
                    <a:pt x="405498" y="533552"/>
                  </a:lnTo>
                  <a:lnTo>
                    <a:pt x="425665" y="530872"/>
                  </a:lnTo>
                  <a:lnTo>
                    <a:pt x="444131" y="523201"/>
                  </a:lnTo>
                  <a:lnTo>
                    <a:pt x="460019" y="511048"/>
                  </a:lnTo>
                  <a:lnTo>
                    <a:pt x="465201" y="504304"/>
                  </a:lnTo>
                  <a:lnTo>
                    <a:pt x="472414" y="494919"/>
                  </a:lnTo>
                  <a:lnTo>
                    <a:pt x="581825" y="305409"/>
                  </a:lnTo>
                  <a:lnTo>
                    <a:pt x="589597" y="286613"/>
                  </a:lnTo>
                  <a:lnTo>
                    <a:pt x="592175" y="266776"/>
                  </a:lnTo>
                  <a:close/>
                </a:path>
              </a:pathLst>
            </a:custGeom>
            <a:solidFill>
              <a:srgbClr val="A5A5A5"/>
            </a:solidFill>
          </p:spPr>
          <p:txBody>
            <a:bodyPr wrap="square" lIns="0" tIns="0" rIns="0" bIns="0" rtlCol="0"/>
            <a:lstStyle/>
            <a:p>
              <a:endParaRPr/>
            </a:p>
          </p:txBody>
        </p:sp>
        <p:pic>
          <p:nvPicPr>
            <p:cNvPr id="40" name="object 40"/>
            <p:cNvPicPr/>
            <p:nvPr/>
          </p:nvPicPr>
          <p:blipFill>
            <a:blip r:embed="rId4" cstate="print"/>
            <a:stretch>
              <a:fillRect/>
            </a:stretch>
          </p:blipFill>
          <p:spPr>
            <a:xfrm>
              <a:off x="7093493" y="3480518"/>
              <a:ext cx="69900" cy="68961"/>
            </a:xfrm>
            <a:prstGeom prst="rect">
              <a:avLst/>
            </a:prstGeom>
          </p:spPr>
        </p:pic>
        <p:pic>
          <p:nvPicPr>
            <p:cNvPr id="41" name="object 41"/>
            <p:cNvPicPr/>
            <p:nvPr/>
          </p:nvPicPr>
          <p:blipFill>
            <a:blip r:embed="rId5" cstate="print"/>
            <a:stretch>
              <a:fillRect/>
            </a:stretch>
          </p:blipFill>
          <p:spPr>
            <a:xfrm>
              <a:off x="7186222" y="3615744"/>
              <a:ext cx="91071" cy="67005"/>
            </a:xfrm>
            <a:prstGeom prst="rect">
              <a:avLst/>
            </a:prstGeom>
          </p:spPr>
        </p:pic>
        <p:sp>
          <p:nvSpPr>
            <p:cNvPr id="42" name="object 42"/>
            <p:cNvSpPr/>
            <p:nvPr/>
          </p:nvSpPr>
          <p:spPr>
            <a:xfrm>
              <a:off x="6900191" y="3962214"/>
              <a:ext cx="563245" cy="504825"/>
            </a:xfrm>
            <a:custGeom>
              <a:avLst/>
              <a:gdLst/>
              <a:ahLst/>
              <a:cxnLst/>
              <a:rect l="l" t="t" r="r" b="b"/>
              <a:pathLst>
                <a:path w="563245" h="504825">
                  <a:moveTo>
                    <a:pt x="390845" y="0"/>
                  </a:moveTo>
                  <a:lnTo>
                    <a:pt x="172024" y="0"/>
                  </a:lnTo>
                  <a:lnTo>
                    <a:pt x="155703" y="2177"/>
                  </a:lnTo>
                  <a:lnTo>
                    <a:pt x="117782" y="31318"/>
                  </a:lnTo>
                  <a:lnTo>
                    <a:pt x="8372" y="220827"/>
                  </a:lnTo>
                  <a:lnTo>
                    <a:pt x="0" y="252145"/>
                  </a:lnTo>
                  <a:lnTo>
                    <a:pt x="2093" y="268244"/>
                  </a:lnTo>
                  <a:lnTo>
                    <a:pt x="117782" y="472973"/>
                  </a:lnTo>
                  <a:lnTo>
                    <a:pt x="155709" y="502127"/>
                  </a:lnTo>
                  <a:lnTo>
                    <a:pt x="172024" y="504304"/>
                  </a:lnTo>
                  <a:lnTo>
                    <a:pt x="390845" y="504304"/>
                  </a:lnTo>
                  <a:lnTo>
                    <a:pt x="435056" y="486023"/>
                  </a:lnTo>
                  <a:lnTo>
                    <a:pt x="554510" y="283463"/>
                  </a:lnTo>
                  <a:lnTo>
                    <a:pt x="562873" y="252145"/>
                  </a:lnTo>
                  <a:lnTo>
                    <a:pt x="560782" y="236047"/>
                  </a:lnTo>
                  <a:lnTo>
                    <a:pt x="445100" y="31318"/>
                  </a:lnTo>
                  <a:lnTo>
                    <a:pt x="407168" y="2177"/>
                  </a:lnTo>
                  <a:lnTo>
                    <a:pt x="390845" y="0"/>
                  </a:lnTo>
                  <a:close/>
                </a:path>
              </a:pathLst>
            </a:custGeom>
            <a:solidFill>
              <a:srgbClr val="FFFFFF"/>
            </a:solidFill>
          </p:spPr>
          <p:txBody>
            <a:bodyPr wrap="square" lIns="0" tIns="0" rIns="0" bIns="0" rtlCol="0"/>
            <a:lstStyle/>
            <a:p>
              <a:endParaRPr/>
            </a:p>
          </p:txBody>
        </p:sp>
        <p:sp>
          <p:nvSpPr>
            <p:cNvPr id="43" name="object 43"/>
            <p:cNvSpPr/>
            <p:nvPr/>
          </p:nvSpPr>
          <p:spPr>
            <a:xfrm>
              <a:off x="6885534" y="3947591"/>
              <a:ext cx="592455" cy="534035"/>
            </a:xfrm>
            <a:custGeom>
              <a:avLst/>
              <a:gdLst/>
              <a:ahLst/>
              <a:cxnLst/>
              <a:rect l="l" t="t" r="r" b="b"/>
              <a:pathLst>
                <a:path w="592454" h="534035">
                  <a:moveTo>
                    <a:pt x="451294" y="177330"/>
                  </a:moveTo>
                  <a:lnTo>
                    <a:pt x="448589" y="172872"/>
                  </a:lnTo>
                  <a:lnTo>
                    <a:pt x="444169" y="171399"/>
                  </a:lnTo>
                  <a:lnTo>
                    <a:pt x="438480" y="169354"/>
                  </a:lnTo>
                  <a:lnTo>
                    <a:pt x="425792" y="164795"/>
                  </a:lnTo>
                  <a:lnTo>
                    <a:pt x="420382" y="162560"/>
                  </a:lnTo>
                  <a:lnTo>
                    <a:pt x="407733" y="157340"/>
                  </a:lnTo>
                  <a:lnTo>
                    <a:pt x="390029" y="149059"/>
                  </a:lnTo>
                  <a:lnTo>
                    <a:pt x="374650" y="140970"/>
                  </a:lnTo>
                  <a:lnTo>
                    <a:pt x="374650" y="162560"/>
                  </a:lnTo>
                  <a:lnTo>
                    <a:pt x="372783" y="162090"/>
                  </a:lnTo>
                  <a:lnTo>
                    <a:pt x="369062" y="161074"/>
                  </a:lnTo>
                  <a:lnTo>
                    <a:pt x="349338" y="156311"/>
                  </a:lnTo>
                  <a:lnTo>
                    <a:pt x="329387" y="152908"/>
                  </a:lnTo>
                  <a:lnTo>
                    <a:pt x="309295" y="150876"/>
                  </a:lnTo>
                  <a:lnTo>
                    <a:pt x="289115" y="150190"/>
                  </a:lnTo>
                  <a:lnTo>
                    <a:pt x="268947" y="150876"/>
                  </a:lnTo>
                  <a:lnTo>
                    <a:pt x="248843" y="152908"/>
                  </a:lnTo>
                  <a:lnTo>
                    <a:pt x="228892" y="156311"/>
                  </a:lnTo>
                  <a:lnTo>
                    <a:pt x="209156" y="161074"/>
                  </a:lnTo>
                  <a:lnTo>
                    <a:pt x="205447" y="162090"/>
                  </a:lnTo>
                  <a:lnTo>
                    <a:pt x="203581" y="162560"/>
                  </a:lnTo>
                  <a:lnTo>
                    <a:pt x="207327" y="160616"/>
                  </a:lnTo>
                  <a:lnTo>
                    <a:pt x="211035" y="158635"/>
                  </a:lnTo>
                  <a:lnTo>
                    <a:pt x="229730" y="148247"/>
                  </a:lnTo>
                  <a:lnTo>
                    <a:pt x="258737" y="136626"/>
                  </a:lnTo>
                  <a:lnTo>
                    <a:pt x="289115" y="132753"/>
                  </a:lnTo>
                  <a:lnTo>
                    <a:pt x="319481" y="136626"/>
                  </a:lnTo>
                  <a:lnTo>
                    <a:pt x="348500" y="148247"/>
                  </a:lnTo>
                  <a:lnTo>
                    <a:pt x="367182" y="158635"/>
                  </a:lnTo>
                  <a:lnTo>
                    <a:pt x="370903" y="160616"/>
                  </a:lnTo>
                  <a:lnTo>
                    <a:pt x="374650" y="162560"/>
                  </a:lnTo>
                  <a:lnTo>
                    <a:pt x="374650" y="140970"/>
                  </a:lnTo>
                  <a:lnTo>
                    <a:pt x="372770" y="139979"/>
                  </a:lnTo>
                  <a:lnTo>
                    <a:pt x="359727" y="132753"/>
                  </a:lnTo>
                  <a:lnTo>
                    <a:pt x="314020" y="116078"/>
                  </a:lnTo>
                  <a:lnTo>
                    <a:pt x="298615" y="114185"/>
                  </a:lnTo>
                  <a:lnTo>
                    <a:pt x="298615" y="99136"/>
                  </a:lnTo>
                  <a:lnTo>
                    <a:pt x="294360" y="94881"/>
                  </a:lnTo>
                  <a:lnTo>
                    <a:pt x="283870" y="94881"/>
                  </a:lnTo>
                  <a:lnTo>
                    <a:pt x="279603" y="99136"/>
                  </a:lnTo>
                  <a:lnTo>
                    <a:pt x="279603" y="114185"/>
                  </a:lnTo>
                  <a:lnTo>
                    <a:pt x="264198" y="116078"/>
                  </a:lnTo>
                  <a:lnTo>
                    <a:pt x="249097" y="119646"/>
                  </a:lnTo>
                  <a:lnTo>
                    <a:pt x="234480" y="124841"/>
                  </a:lnTo>
                  <a:lnTo>
                    <a:pt x="220497" y="131635"/>
                  </a:lnTo>
                  <a:lnTo>
                    <a:pt x="205486" y="139979"/>
                  </a:lnTo>
                  <a:lnTo>
                    <a:pt x="188201" y="149059"/>
                  </a:lnTo>
                  <a:lnTo>
                    <a:pt x="170497" y="157340"/>
                  </a:lnTo>
                  <a:lnTo>
                    <a:pt x="152425" y="164795"/>
                  </a:lnTo>
                  <a:lnTo>
                    <a:pt x="134061" y="171399"/>
                  </a:lnTo>
                  <a:lnTo>
                    <a:pt x="129641" y="172872"/>
                  </a:lnTo>
                  <a:lnTo>
                    <a:pt x="126936" y="177330"/>
                  </a:lnTo>
                  <a:lnTo>
                    <a:pt x="128435" y="186524"/>
                  </a:lnTo>
                  <a:lnTo>
                    <a:pt x="132397" y="189915"/>
                  </a:lnTo>
                  <a:lnTo>
                    <a:pt x="137058" y="189915"/>
                  </a:lnTo>
                  <a:lnTo>
                    <a:pt x="147383" y="189725"/>
                  </a:lnTo>
                  <a:lnTo>
                    <a:pt x="157683" y="189179"/>
                  </a:lnTo>
                  <a:lnTo>
                    <a:pt x="167944" y="188252"/>
                  </a:lnTo>
                  <a:lnTo>
                    <a:pt x="178181" y="186956"/>
                  </a:lnTo>
                  <a:lnTo>
                    <a:pt x="140385" y="272275"/>
                  </a:lnTo>
                  <a:lnTo>
                    <a:pt x="131813" y="272275"/>
                  </a:lnTo>
                  <a:lnTo>
                    <a:pt x="127558" y="276529"/>
                  </a:lnTo>
                  <a:lnTo>
                    <a:pt x="127558" y="281774"/>
                  </a:lnTo>
                  <a:lnTo>
                    <a:pt x="128892" y="292671"/>
                  </a:lnTo>
                  <a:lnTo>
                    <a:pt x="157937" y="327063"/>
                  </a:lnTo>
                  <a:lnTo>
                    <a:pt x="194081" y="335622"/>
                  </a:lnTo>
                  <a:lnTo>
                    <a:pt x="206857" y="334645"/>
                  </a:lnTo>
                  <a:lnTo>
                    <a:pt x="244462" y="316623"/>
                  </a:lnTo>
                  <a:lnTo>
                    <a:pt x="260604" y="281774"/>
                  </a:lnTo>
                  <a:lnTo>
                    <a:pt x="260604" y="276529"/>
                  </a:lnTo>
                  <a:lnTo>
                    <a:pt x="256349" y="272275"/>
                  </a:lnTo>
                  <a:lnTo>
                    <a:pt x="247777" y="272275"/>
                  </a:lnTo>
                  <a:lnTo>
                    <a:pt x="239776" y="254228"/>
                  </a:lnTo>
                  <a:lnTo>
                    <a:pt x="239776" y="291274"/>
                  </a:lnTo>
                  <a:lnTo>
                    <a:pt x="237693" y="296570"/>
                  </a:lnTo>
                  <a:lnTo>
                    <a:pt x="203720" y="315899"/>
                  </a:lnTo>
                  <a:lnTo>
                    <a:pt x="194081" y="316623"/>
                  </a:lnTo>
                  <a:lnTo>
                    <a:pt x="184429" y="315899"/>
                  </a:lnTo>
                  <a:lnTo>
                    <a:pt x="150469" y="296570"/>
                  </a:lnTo>
                  <a:lnTo>
                    <a:pt x="148386" y="291274"/>
                  </a:lnTo>
                  <a:lnTo>
                    <a:pt x="239776" y="291274"/>
                  </a:lnTo>
                  <a:lnTo>
                    <a:pt x="239776" y="254228"/>
                  </a:lnTo>
                  <a:lnTo>
                    <a:pt x="226987" y="225361"/>
                  </a:lnTo>
                  <a:lnTo>
                    <a:pt x="226987" y="272275"/>
                  </a:lnTo>
                  <a:lnTo>
                    <a:pt x="161175" y="272275"/>
                  </a:lnTo>
                  <a:lnTo>
                    <a:pt x="194081" y="197980"/>
                  </a:lnTo>
                  <a:lnTo>
                    <a:pt x="226987" y="272275"/>
                  </a:lnTo>
                  <a:lnTo>
                    <a:pt x="226987" y="225361"/>
                  </a:lnTo>
                  <a:lnTo>
                    <a:pt x="214858" y="197980"/>
                  </a:lnTo>
                  <a:lnTo>
                    <a:pt x="209981" y="186956"/>
                  </a:lnTo>
                  <a:lnTo>
                    <a:pt x="207429" y="181190"/>
                  </a:lnTo>
                  <a:lnTo>
                    <a:pt x="211988" y="180022"/>
                  </a:lnTo>
                  <a:lnTo>
                    <a:pt x="214249" y="179400"/>
                  </a:lnTo>
                  <a:lnTo>
                    <a:pt x="230390" y="175425"/>
                  </a:lnTo>
                  <a:lnTo>
                    <a:pt x="246697" y="172427"/>
                  </a:lnTo>
                  <a:lnTo>
                    <a:pt x="263118" y="170395"/>
                  </a:lnTo>
                  <a:lnTo>
                    <a:pt x="279603" y="169354"/>
                  </a:lnTo>
                  <a:lnTo>
                    <a:pt x="279603" y="362242"/>
                  </a:lnTo>
                  <a:lnTo>
                    <a:pt x="270103" y="362242"/>
                  </a:lnTo>
                  <a:lnTo>
                    <a:pt x="251625" y="365975"/>
                  </a:lnTo>
                  <a:lnTo>
                    <a:pt x="236512" y="376174"/>
                  </a:lnTo>
                  <a:lnTo>
                    <a:pt x="226326" y="391274"/>
                  </a:lnTo>
                  <a:lnTo>
                    <a:pt x="222592" y="409752"/>
                  </a:lnTo>
                  <a:lnTo>
                    <a:pt x="222592" y="414997"/>
                  </a:lnTo>
                  <a:lnTo>
                    <a:pt x="226847" y="419252"/>
                  </a:lnTo>
                  <a:lnTo>
                    <a:pt x="351383" y="419252"/>
                  </a:lnTo>
                  <a:lnTo>
                    <a:pt x="355638" y="414997"/>
                  </a:lnTo>
                  <a:lnTo>
                    <a:pt x="355638" y="409752"/>
                  </a:lnTo>
                  <a:lnTo>
                    <a:pt x="353707" y="400253"/>
                  </a:lnTo>
                  <a:lnTo>
                    <a:pt x="351891" y="391274"/>
                  </a:lnTo>
                  <a:lnTo>
                    <a:pt x="345122" y="381241"/>
                  </a:lnTo>
                  <a:lnTo>
                    <a:pt x="341693" y="376174"/>
                  </a:lnTo>
                  <a:lnTo>
                    <a:pt x="335000" y="371665"/>
                  </a:lnTo>
                  <a:lnTo>
                    <a:pt x="335000" y="400253"/>
                  </a:lnTo>
                  <a:lnTo>
                    <a:pt x="243230" y="400253"/>
                  </a:lnTo>
                  <a:lnTo>
                    <a:pt x="247332" y="392620"/>
                  </a:lnTo>
                  <a:lnTo>
                    <a:pt x="253492" y="386600"/>
                  </a:lnTo>
                  <a:lnTo>
                    <a:pt x="261226" y="382651"/>
                  </a:lnTo>
                  <a:lnTo>
                    <a:pt x="270103" y="381241"/>
                  </a:lnTo>
                  <a:lnTo>
                    <a:pt x="308127" y="381241"/>
                  </a:lnTo>
                  <a:lnTo>
                    <a:pt x="316992" y="382651"/>
                  </a:lnTo>
                  <a:lnTo>
                    <a:pt x="324726" y="386600"/>
                  </a:lnTo>
                  <a:lnTo>
                    <a:pt x="330885" y="392620"/>
                  </a:lnTo>
                  <a:lnTo>
                    <a:pt x="335000" y="400253"/>
                  </a:lnTo>
                  <a:lnTo>
                    <a:pt x="335000" y="371665"/>
                  </a:lnTo>
                  <a:lnTo>
                    <a:pt x="326593" y="365975"/>
                  </a:lnTo>
                  <a:lnTo>
                    <a:pt x="308127" y="362242"/>
                  </a:lnTo>
                  <a:lnTo>
                    <a:pt x="298615" y="362242"/>
                  </a:lnTo>
                  <a:lnTo>
                    <a:pt x="298615" y="169354"/>
                  </a:lnTo>
                  <a:lnTo>
                    <a:pt x="347827" y="175425"/>
                  </a:lnTo>
                  <a:lnTo>
                    <a:pt x="366242" y="180022"/>
                  </a:lnTo>
                  <a:lnTo>
                    <a:pt x="370801" y="181190"/>
                  </a:lnTo>
                  <a:lnTo>
                    <a:pt x="330441" y="272275"/>
                  </a:lnTo>
                  <a:lnTo>
                    <a:pt x="321881" y="272275"/>
                  </a:lnTo>
                  <a:lnTo>
                    <a:pt x="317627" y="276529"/>
                  </a:lnTo>
                  <a:lnTo>
                    <a:pt x="317627" y="281774"/>
                  </a:lnTo>
                  <a:lnTo>
                    <a:pt x="318960" y="292671"/>
                  </a:lnTo>
                  <a:lnTo>
                    <a:pt x="348005" y="327063"/>
                  </a:lnTo>
                  <a:lnTo>
                    <a:pt x="384149" y="335622"/>
                  </a:lnTo>
                  <a:lnTo>
                    <a:pt x="396913" y="334645"/>
                  </a:lnTo>
                  <a:lnTo>
                    <a:pt x="434530" y="316623"/>
                  </a:lnTo>
                  <a:lnTo>
                    <a:pt x="450672" y="281774"/>
                  </a:lnTo>
                  <a:lnTo>
                    <a:pt x="450672" y="276529"/>
                  </a:lnTo>
                  <a:lnTo>
                    <a:pt x="446417" y="272275"/>
                  </a:lnTo>
                  <a:lnTo>
                    <a:pt x="437845" y="272275"/>
                  </a:lnTo>
                  <a:lnTo>
                    <a:pt x="429831" y="254190"/>
                  </a:lnTo>
                  <a:lnTo>
                    <a:pt x="429831" y="291274"/>
                  </a:lnTo>
                  <a:lnTo>
                    <a:pt x="427761" y="296570"/>
                  </a:lnTo>
                  <a:lnTo>
                    <a:pt x="393788" y="315899"/>
                  </a:lnTo>
                  <a:lnTo>
                    <a:pt x="384149" y="316623"/>
                  </a:lnTo>
                  <a:lnTo>
                    <a:pt x="374497" y="315899"/>
                  </a:lnTo>
                  <a:lnTo>
                    <a:pt x="340537" y="296570"/>
                  </a:lnTo>
                  <a:lnTo>
                    <a:pt x="338455" y="291274"/>
                  </a:lnTo>
                  <a:lnTo>
                    <a:pt x="429831" y="291274"/>
                  </a:lnTo>
                  <a:lnTo>
                    <a:pt x="429831" y="254190"/>
                  </a:lnTo>
                  <a:lnTo>
                    <a:pt x="417055" y="225361"/>
                  </a:lnTo>
                  <a:lnTo>
                    <a:pt x="417055" y="272275"/>
                  </a:lnTo>
                  <a:lnTo>
                    <a:pt x="351231" y="272275"/>
                  </a:lnTo>
                  <a:lnTo>
                    <a:pt x="384149" y="197980"/>
                  </a:lnTo>
                  <a:lnTo>
                    <a:pt x="417055" y="272275"/>
                  </a:lnTo>
                  <a:lnTo>
                    <a:pt x="417055" y="225361"/>
                  </a:lnTo>
                  <a:lnTo>
                    <a:pt x="404926" y="197980"/>
                  </a:lnTo>
                  <a:lnTo>
                    <a:pt x="400050" y="186956"/>
                  </a:lnTo>
                  <a:lnTo>
                    <a:pt x="410273" y="188252"/>
                  </a:lnTo>
                  <a:lnTo>
                    <a:pt x="420535" y="189179"/>
                  </a:lnTo>
                  <a:lnTo>
                    <a:pt x="430834" y="189725"/>
                  </a:lnTo>
                  <a:lnTo>
                    <a:pt x="441159" y="189915"/>
                  </a:lnTo>
                  <a:lnTo>
                    <a:pt x="445820" y="189915"/>
                  </a:lnTo>
                  <a:lnTo>
                    <a:pt x="449287" y="186956"/>
                  </a:lnTo>
                  <a:lnTo>
                    <a:pt x="449795" y="186524"/>
                  </a:lnTo>
                  <a:lnTo>
                    <a:pt x="451294" y="177330"/>
                  </a:lnTo>
                  <a:close/>
                </a:path>
                <a:path w="592454" h="534035">
                  <a:moveTo>
                    <a:pt x="592175" y="266776"/>
                  </a:moveTo>
                  <a:lnTo>
                    <a:pt x="589597" y="246938"/>
                  </a:lnTo>
                  <a:lnTo>
                    <a:pt x="581825" y="228142"/>
                  </a:lnTo>
                  <a:lnTo>
                    <a:pt x="562914" y="195389"/>
                  </a:lnTo>
                  <a:lnTo>
                    <a:pt x="562914" y="266776"/>
                  </a:lnTo>
                  <a:lnTo>
                    <a:pt x="561314" y="279120"/>
                  </a:lnTo>
                  <a:lnTo>
                    <a:pt x="447078" y="480288"/>
                  </a:lnTo>
                  <a:lnTo>
                    <a:pt x="405498" y="504291"/>
                  </a:lnTo>
                  <a:lnTo>
                    <a:pt x="186677" y="504291"/>
                  </a:lnTo>
                  <a:lnTo>
                    <a:pt x="145084" y="480288"/>
                  </a:lnTo>
                  <a:lnTo>
                    <a:pt x="35674" y="290779"/>
                  </a:lnTo>
                  <a:lnTo>
                    <a:pt x="29260" y="266776"/>
                  </a:lnTo>
                  <a:lnTo>
                    <a:pt x="30873" y="254431"/>
                  </a:lnTo>
                  <a:lnTo>
                    <a:pt x="145084" y="53251"/>
                  </a:lnTo>
                  <a:lnTo>
                    <a:pt x="186677" y="29248"/>
                  </a:lnTo>
                  <a:lnTo>
                    <a:pt x="405498" y="29248"/>
                  </a:lnTo>
                  <a:lnTo>
                    <a:pt x="447078" y="53251"/>
                  </a:lnTo>
                  <a:lnTo>
                    <a:pt x="556501" y="242760"/>
                  </a:lnTo>
                  <a:lnTo>
                    <a:pt x="562914" y="266776"/>
                  </a:lnTo>
                  <a:lnTo>
                    <a:pt x="562914" y="195389"/>
                  </a:lnTo>
                  <a:lnTo>
                    <a:pt x="472414" y="38633"/>
                  </a:lnTo>
                  <a:lnTo>
                    <a:pt x="444131" y="10350"/>
                  </a:lnTo>
                  <a:lnTo>
                    <a:pt x="405498" y="0"/>
                  </a:lnTo>
                  <a:lnTo>
                    <a:pt x="186677" y="0"/>
                  </a:lnTo>
                  <a:lnTo>
                    <a:pt x="148043" y="10350"/>
                  </a:lnTo>
                  <a:lnTo>
                    <a:pt x="119761" y="38633"/>
                  </a:lnTo>
                  <a:lnTo>
                    <a:pt x="10350" y="228142"/>
                  </a:lnTo>
                  <a:lnTo>
                    <a:pt x="0" y="266776"/>
                  </a:lnTo>
                  <a:lnTo>
                    <a:pt x="2590" y="286613"/>
                  </a:lnTo>
                  <a:lnTo>
                    <a:pt x="119761" y="494919"/>
                  </a:lnTo>
                  <a:lnTo>
                    <a:pt x="148043" y="523201"/>
                  </a:lnTo>
                  <a:lnTo>
                    <a:pt x="186677" y="533552"/>
                  </a:lnTo>
                  <a:lnTo>
                    <a:pt x="405498" y="533552"/>
                  </a:lnTo>
                  <a:lnTo>
                    <a:pt x="444131" y="523201"/>
                  </a:lnTo>
                  <a:lnTo>
                    <a:pt x="472414" y="494919"/>
                  </a:lnTo>
                  <a:lnTo>
                    <a:pt x="581825" y="305409"/>
                  </a:lnTo>
                  <a:lnTo>
                    <a:pt x="589597" y="286613"/>
                  </a:lnTo>
                  <a:lnTo>
                    <a:pt x="592175" y="266776"/>
                  </a:lnTo>
                  <a:close/>
                </a:path>
              </a:pathLst>
            </a:custGeom>
            <a:solidFill>
              <a:srgbClr val="A5A5A5"/>
            </a:solidFill>
          </p:spPr>
          <p:txBody>
            <a:bodyPr wrap="square" lIns="0" tIns="0" rIns="0" bIns="0" rtlCol="0"/>
            <a:lstStyle/>
            <a:p>
              <a:endParaRPr/>
            </a:p>
          </p:txBody>
        </p:sp>
        <p:sp>
          <p:nvSpPr>
            <p:cNvPr id="44" name="object 44"/>
            <p:cNvSpPr/>
            <p:nvPr/>
          </p:nvSpPr>
          <p:spPr>
            <a:xfrm>
              <a:off x="6900191" y="4602584"/>
              <a:ext cx="563245" cy="504825"/>
            </a:xfrm>
            <a:custGeom>
              <a:avLst/>
              <a:gdLst/>
              <a:ahLst/>
              <a:cxnLst/>
              <a:rect l="l" t="t" r="r" b="b"/>
              <a:pathLst>
                <a:path w="563245" h="504825">
                  <a:moveTo>
                    <a:pt x="390845" y="0"/>
                  </a:moveTo>
                  <a:lnTo>
                    <a:pt x="172024" y="0"/>
                  </a:lnTo>
                  <a:lnTo>
                    <a:pt x="155703" y="2177"/>
                  </a:lnTo>
                  <a:lnTo>
                    <a:pt x="117782" y="31330"/>
                  </a:lnTo>
                  <a:lnTo>
                    <a:pt x="8372" y="220827"/>
                  </a:lnTo>
                  <a:lnTo>
                    <a:pt x="0" y="252150"/>
                  </a:lnTo>
                  <a:lnTo>
                    <a:pt x="2093" y="268249"/>
                  </a:lnTo>
                  <a:lnTo>
                    <a:pt x="117782" y="472973"/>
                  </a:lnTo>
                  <a:lnTo>
                    <a:pt x="155709" y="502127"/>
                  </a:lnTo>
                  <a:lnTo>
                    <a:pt x="172024" y="504304"/>
                  </a:lnTo>
                  <a:lnTo>
                    <a:pt x="390845" y="504304"/>
                  </a:lnTo>
                  <a:lnTo>
                    <a:pt x="435056" y="486023"/>
                  </a:lnTo>
                  <a:lnTo>
                    <a:pt x="554510" y="283464"/>
                  </a:lnTo>
                  <a:lnTo>
                    <a:pt x="562873" y="252150"/>
                  </a:lnTo>
                  <a:lnTo>
                    <a:pt x="560782" y="236049"/>
                  </a:lnTo>
                  <a:lnTo>
                    <a:pt x="445100" y="31330"/>
                  </a:lnTo>
                  <a:lnTo>
                    <a:pt x="407168" y="2177"/>
                  </a:lnTo>
                  <a:lnTo>
                    <a:pt x="390845" y="0"/>
                  </a:lnTo>
                  <a:close/>
                </a:path>
              </a:pathLst>
            </a:custGeom>
            <a:solidFill>
              <a:srgbClr val="FFFFFF"/>
            </a:solidFill>
          </p:spPr>
          <p:txBody>
            <a:bodyPr wrap="square" lIns="0" tIns="0" rIns="0" bIns="0" rtlCol="0"/>
            <a:lstStyle/>
            <a:p>
              <a:endParaRPr/>
            </a:p>
          </p:txBody>
        </p:sp>
        <p:sp>
          <p:nvSpPr>
            <p:cNvPr id="45" name="object 45"/>
            <p:cNvSpPr/>
            <p:nvPr/>
          </p:nvSpPr>
          <p:spPr>
            <a:xfrm>
              <a:off x="6885539" y="4587962"/>
              <a:ext cx="592455" cy="534035"/>
            </a:xfrm>
            <a:custGeom>
              <a:avLst/>
              <a:gdLst/>
              <a:ahLst/>
              <a:cxnLst/>
              <a:rect l="l" t="t" r="r" b="b"/>
              <a:pathLst>
                <a:path w="592454" h="534035">
                  <a:moveTo>
                    <a:pt x="405501" y="0"/>
                  </a:moveTo>
                  <a:lnTo>
                    <a:pt x="186680" y="0"/>
                  </a:lnTo>
                  <a:lnTo>
                    <a:pt x="166518" y="2675"/>
                  </a:lnTo>
                  <a:lnTo>
                    <a:pt x="132161" y="22513"/>
                  </a:lnTo>
                  <a:lnTo>
                    <a:pt x="10353" y="228142"/>
                  </a:lnTo>
                  <a:lnTo>
                    <a:pt x="0" y="266771"/>
                  </a:lnTo>
                  <a:lnTo>
                    <a:pt x="2588" y="286609"/>
                  </a:lnTo>
                  <a:lnTo>
                    <a:pt x="119764" y="494919"/>
                  </a:lnTo>
                  <a:lnTo>
                    <a:pt x="148045" y="523203"/>
                  </a:lnTo>
                  <a:lnTo>
                    <a:pt x="186680" y="533552"/>
                  </a:lnTo>
                  <a:lnTo>
                    <a:pt x="405501" y="533552"/>
                  </a:lnTo>
                  <a:lnTo>
                    <a:pt x="425663" y="530878"/>
                  </a:lnTo>
                  <a:lnTo>
                    <a:pt x="444136" y="523203"/>
                  </a:lnTo>
                  <a:lnTo>
                    <a:pt x="460020" y="511044"/>
                  </a:lnTo>
                  <a:lnTo>
                    <a:pt x="465202" y="504304"/>
                  </a:lnTo>
                  <a:lnTo>
                    <a:pt x="186680" y="504304"/>
                  </a:lnTo>
                  <a:lnTo>
                    <a:pt x="174168" y="502634"/>
                  </a:lnTo>
                  <a:lnTo>
                    <a:pt x="35677" y="290779"/>
                  </a:lnTo>
                  <a:lnTo>
                    <a:pt x="29267" y="266771"/>
                  </a:lnTo>
                  <a:lnTo>
                    <a:pt x="30869" y="254428"/>
                  </a:lnTo>
                  <a:lnTo>
                    <a:pt x="145087" y="53251"/>
                  </a:lnTo>
                  <a:lnTo>
                    <a:pt x="186680" y="29248"/>
                  </a:lnTo>
                  <a:lnTo>
                    <a:pt x="465200" y="29248"/>
                  </a:lnTo>
                  <a:lnTo>
                    <a:pt x="460020" y="22513"/>
                  </a:lnTo>
                  <a:lnTo>
                    <a:pt x="444136" y="10353"/>
                  </a:lnTo>
                  <a:lnTo>
                    <a:pt x="425663" y="2675"/>
                  </a:lnTo>
                  <a:lnTo>
                    <a:pt x="405501" y="0"/>
                  </a:lnTo>
                  <a:close/>
                </a:path>
                <a:path w="592454" h="534035">
                  <a:moveTo>
                    <a:pt x="465200" y="29248"/>
                  </a:moveTo>
                  <a:lnTo>
                    <a:pt x="405501" y="29248"/>
                  </a:lnTo>
                  <a:lnTo>
                    <a:pt x="418007" y="30916"/>
                  </a:lnTo>
                  <a:lnTo>
                    <a:pt x="429496" y="35696"/>
                  </a:lnTo>
                  <a:lnTo>
                    <a:pt x="556504" y="242760"/>
                  </a:lnTo>
                  <a:lnTo>
                    <a:pt x="562914" y="266771"/>
                  </a:lnTo>
                  <a:lnTo>
                    <a:pt x="561312" y="279111"/>
                  </a:lnTo>
                  <a:lnTo>
                    <a:pt x="447081" y="480288"/>
                  </a:lnTo>
                  <a:lnTo>
                    <a:pt x="405501" y="504304"/>
                  </a:lnTo>
                  <a:lnTo>
                    <a:pt x="465202" y="504304"/>
                  </a:lnTo>
                  <a:lnTo>
                    <a:pt x="472417" y="494919"/>
                  </a:lnTo>
                  <a:lnTo>
                    <a:pt x="581828" y="305409"/>
                  </a:lnTo>
                  <a:lnTo>
                    <a:pt x="589593" y="286609"/>
                  </a:lnTo>
                  <a:lnTo>
                    <a:pt x="592181" y="266771"/>
                  </a:lnTo>
                  <a:lnTo>
                    <a:pt x="589593" y="246936"/>
                  </a:lnTo>
                  <a:lnTo>
                    <a:pt x="581828" y="228142"/>
                  </a:lnTo>
                  <a:lnTo>
                    <a:pt x="472417" y="38633"/>
                  </a:lnTo>
                  <a:lnTo>
                    <a:pt x="465200" y="29248"/>
                  </a:lnTo>
                  <a:close/>
                </a:path>
              </a:pathLst>
            </a:custGeom>
            <a:solidFill>
              <a:srgbClr val="A2A2A2"/>
            </a:solidFill>
          </p:spPr>
          <p:txBody>
            <a:bodyPr wrap="square" lIns="0" tIns="0" rIns="0" bIns="0" rtlCol="0"/>
            <a:lstStyle/>
            <a:p>
              <a:endParaRPr/>
            </a:p>
          </p:txBody>
        </p:sp>
        <p:pic>
          <p:nvPicPr>
            <p:cNvPr id="46" name="object 46"/>
            <p:cNvPicPr/>
            <p:nvPr/>
          </p:nvPicPr>
          <p:blipFill>
            <a:blip r:embed="rId6" cstate="print"/>
            <a:stretch>
              <a:fillRect/>
            </a:stretch>
          </p:blipFill>
          <p:spPr>
            <a:xfrm>
              <a:off x="7099306" y="4732710"/>
              <a:ext cx="164947" cy="161340"/>
            </a:xfrm>
            <a:prstGeom prst="rect">
              <a:avLst/>
            </a:prstGeom>
          </p:spPr>
        </p:pic>
        <p:sp>
          <p:nvSpPr>
            <p:cNvPr id="47" name="object 47"/>
            <p:cNvSpPr/>
            <p:nvPr/>
          </p:nvSpPr>
          <p:spPr>
            <a:xfrm>
              <a:off x="7016356" y="4682870"/>
              <a:ext cx="296545" cy="324485"/>
            </a:xfrm>
            <a:custGeom>
              <a:avLst/>
              <a:gdLst/>
              <a:ahLst/>
              <a:cxnLst/>
              <a:rect l="l" t="t" r="r" b="b"/>
              <a:pathLst>
                <a:path w="296545" h="324485">
                  <a:moveTo>
                    <a:pt x="196138" y="130505"/>
                  </a:moveTo>
                  <a:lnTo>
                    <a:pt x="193763" y="118783"/>
                  </a:lnTo>
                  <a:lnTo>
                    <a:pt x="193725" y="118554"/>
                  </a:lnTo>
                  <a:lnTo>
                    <a:pt x="187134" y="108788"/>
                  </a:lnTo>
                  <a:lnTo>
                    <a:pt x="177368" y="102209"/>
                  </a:lnTo>
                  <a:lnTo>
                    <a:pt x="177139" y="102171"/>
                  </a:lnTo>
                  <a:lnTo>
                    <a:pt x="177139" y="124040"/>
                  </a:lnTo>
                  <a:lnTo>
                    <a:pt x="177139" y="136969"/>
                  </a:lnTo>
                  <a:lnTo>
                    <a:pt x="171881" y="142227"/>
                  </a:lnTo>
                  <a:lnTo>
                    <a:pt x="158953" y="142227"/>
                  </a:lnTo>
                  <a:lnTo>
                    <a:pt x="153695" y="136969"/>
                  </a:lnTo>
                  <a:lnTo>
                    <a:pt x="153695" y="124040"/>
                  </a:lnTo>
                  <a:lnTo>
                    <a:pt x="158953" y="118783"/>
                  </a:lnTo>
                  <a:lnTo>
                    <a:pt x="171881" y="118783"/>
                  </a:lnTo>
                  <a:lnTo>
                    <a:pt x="177139" y="124040"/>
                  </a:lnTo>
                  <a:lnTo>
                    <a:pt x="177139" y="102171"/>
                  </a:lnTo>
                  <a:lnTo>
                    <a:pt x="137109" y="118554"/>
                  </a:lnTo>
                  <a:lnTo>
                    <a:pt x="134696" y="130505"/>
                  </a:lnTo>
                  <a:lnTo>
                    <a:pt x="137071" y="142227"/>
                  </a:lnTo>
                  <a:lnTo>
                    <a:pt x="137109" y="142455"/>
                  </a:lnTo>
                  <a:lnTo>
                    <a:pt x="143700" y="152222"/>
                  </a:lnTo>
                  <a:lnTo>
                    <a:pt x="153466" y="158826"/>
                  </a:lnTo>
                  <a:lnTo>
                    <a:pt x="165417" y="161239"/>
                  </a:lnTo>
                  <a:lnTo>
                    <a:pt x="177368" y="158826"/>
                  </a:lnTo>
                  <a:lnTo>
                    <a:pt x="187134" y="152222"/>
                  </a:lnTo>
                  <a:lnTo>
                    <a:pt x="193725" y="142455"/>
                  </a:lnTo>
                  <a:lnTo>
                    <a:pt x="193763" y="142227"/>
                  </a:lnTo>
                  <a:lnTo>
                    <a:pt x="196138" y="130505"/>
                  </a:lnTo>
                  <a:close/>
                </a:path>
                <a:path w="296545" h="324485">
                  <a:moveTo>
                    <a:pt x="296202" y="130378"/>
                  </a:moveTo>
                  <a:lnTo>
                    <a:pt x="285940" y="79679"/>
                  </a:lnTo>
                  <a:lnTo>
                    <a:pt x="277202" y="66738"/>
                  </a:lnTo>
                  <a:lnTo>
                    <a:pt x="277202" y="130378"/>
                  </a:lnTo>
                  <a:lnTo>
                    <a:pt x="274345" y="154965"/>
                  </a:lnTo>
                  <a:lnTo>
                    <a:pt x="266166" y="178054"/>
                  </a:lnTo>
                  <a:lnTo>
                    <a:pt x="253276" y="198907"/>
                  </a:lnTo>
                  <a:lnTo>
                    <a:pt x="236232" y="216827"/>
                  </a:lnTo>
                  <a:lnTo>
                    <a:pt x="252006" y="305371"/>
                  </a:lnTo>
                  <a:lnTo>
                    <a:pt x="134874" y="305371"/>
                  </a:lnTo>
                  <a:lnTo>
                    <a:pt x="124650" y="262102"/>
                  </a:lnTo>
                  <a:lnTo>
                    <a:pt x="57708" y="262102"/>
                  </a:lnTo>
                  <a:lnTo>
                    <a:pt x="45681" y="196405"/>
                  </a:lnTo>
                  <a:lnTo>
                    <a:pt x="18999" y="196405"/>
                  </a:lnTo>
                  <a:lnTo>
                    <a:pt x="18999" y="195999"/>
                  </a:lnTo>
                  <a:lnTo>
                    <a:pt x="54102" y="132334"/>
                  </a:lnTo>
                  <a:lnTo>
                    <a:pt x="60071" y="95427"/>
                  </a:lnTo>
                  <a:lnTo>
                    <a:pt x="76174" y="64185"/>
                  </a:lnTo>
                  <a:lnTo>
                    <a:pt x="100507" y="40068"/>
                  </a:lnTo>
                  <a:lnTo>
                    <a:pt x="131064" y="24523"/>
                  </a:lnTo>
                  <a:lnTo>
                    <a:pt x="165836" y="19011"/>
                  </a:lnTo>
                  <a:lnTo>
                    <a:pt x="209143" y="27774"/>
                  </a:lnTo>
                  <a:lnTo>
                    <a:pt x="244538" y="51663"/>
                  </a:lnTo>
                  <a:lnTo>
                    <a:pt x="268427" y="87071"/>
                  </a:lnTo>
                  <a:lnTo>
                    <a:pt x="277202" y="130378"/>
                  </a:lnTo>
                  <a:lnTo>
                    <a:pt x="277202" y="66738"/>
                  </a:lnTo>
                  <a:lnTo>
                    <a:pt x="257975" y="38227"/>
                  </a:lnTo>
                  <a:lnTo>
                    <a:pt x="229489" y="19011"/>
                  </a:lnTo>
                  <a:lnTo>
                    <a:pt x="216522" y="10261"/>
                  </a:lnTo>
                  <a:lnTo>
                    <a:pt x="165836" y="0"/>
                  </a:lnTo>
                  <a:lnTo>
                    <a:pt x="145034" y="1638"/>
                  </a:lnTo>
                  <a:lnTo>
                    <a:pt x="125018" y="6489"/>
                  </a:lnTo>
                  <a:lnTo>
                    <a:pt x="88392" y="25488"/>
                  </a:lnTo>
                  <a:lnTo>
                    <a:pt x="59944" y="54241"/>
                  </a:lnTo>
                  <a:lnTo>
                    <a:pt x="41757" y="90258"/>
                  </a:lnTo>
                  <a:lnTo>
                    <a:pt x="35864" y="126047"/>
                  </a:lnTo>
                  <a:lnTo>
                    <a:pt x="0" y="191109"/>
                  </a:lnTo>
                  <a:lnTo>
                    <a:pt x="0" y="215404"/>
                  </a:lnTo>
                  <a:lnTo>
                    <a:pt x="29832" y="215404"/>
                  </a:lnTo>
                  <a:lnTo>
                    <a:pt x="41859" y="281114"/>
                  </a:lnTo>
                  <a:lnTo>
                    <a:pt x="109613" y="281114"/>
                  </a:lnTo>
                  <a:lnTo>
                    <a:pt x="119837" y="324383"/>
                  </a:lnTo>
                  <a:lnTo>
                    <a:pt x="274701" y="324383"/>
                  </a:lnTo>
                  <a:lnTo>
                    <a:pt x="271310" y="305371"/>
                  </a:lnTo>
                  <a:lnTo>
                    <a:pt x="256768" y="223786"/>
                  </a:lnTo>
                  <a:lnTo>
                    <a:pt x="273532" y="203809"/>
                  </a:lnTo>
                  <a:lnTo>
                    <a:pt x="285902" y="181102"/>
                  </a:lnTo>
                  <a:lnTo>
                    <a:pt x="293573" y="156375"/>
                  </a:lnTo>
                  <a:lnTo>
                    <a:pt x="296202" y="130378"/>
                  </a:lnTo>
                  <a:close/>
                </a:path>
              </a:pathLst>
            </a:custGeom>
            <a:solidFill>
              <a:srgbClr val="A2A2A2"/>
            </a:solidFill>
          </p:spPr>
          <p:txBody>
            <a:bodyPr wrap="square" lIns="0" tIns="0" rIns="0" bIns="0" rtlCol="0"/>
            <a:lstStyle/>
            <a:p>
              <a:endParaRPr/>
            </a:p>
          </p:txBody>
        </p:sp>
        <p:sp>
          <p:nvSpPr>
            <p:cNvPr id="48" name="object 48"/>
            <p:cNvSpPr/>
            <p:nvPr/>
          </p:nvSpPr>
          <p:spPr>
            <a:xfrm>
              <a:off x="6131998" y="2764781"/>
              <a:ext cx="284480" cy="215900"/>
            </a:xfrm>
            <a:custGeom>
              <a:avLst/>
              <a:gdLst/>
              <a:ahLst/>
              <a:cxnLst/>
              <a:rect l="l" t="t" r="r" b="b"/>
              <a:pathLst>
                <a:path w="284479" h="215900">
                  <a:moveTo>
                    <a:pt x="255012" y="0"/>
                  </a:moveTo>
                  <a:lnTo>
                    <a:pt x="244065" y="2128"/>
                  </a:lnTo>
                  <a:lnTo>
                    <a:pt x="234445" y="8515"/>
                  </a:lnTo>
                  <a:lnTo>
                    <a:pt x="97551" y="145408"/>
                  </a:lnTo>
                  <a:lnTo>
                    <a:pt x="49660" y="97491"/>
                  </a:lnTo>
                  <a:lnTo>
                    <a:pt x="40035" y="91105"/>
                  </a:lnTo>
                  <a:lnTo>
                    <a:pt x="29092" y="88976"/>
                  </a:lnTo>
                  <a:lnTo>
                    <a:pt x="18149" y="91105"/>
                  </a:lnTo>
                  <a:lnTo>
                    <a:pt x="8524" y="97491"/>
                  </a:lnTo>
                  <a:lnTo>
                    <a:pt x="2131" y="107110"/>
                  </a:lnTo>
                  <a:lnTo>
                    <a:pt x="0" y="118054"/>
                  </a:lnTo>
                  <a:lnTo>
                    <a:pt x="2131" y="129000"/>
                  </a:lnTo>
                  <a:lnTo>
                    <a:pt x="8524" y="138626"/>
                  </a:lnTo>
                  <a:lnTo>
                    <a:pt x="82438" y="212553"/>
                  </a:lnTo>
                  <a:lnTo>
                    <a:pt x="89842" y="215626"/>
                  </a:lnTo>
                  <a:lnTo>
                    <a:pt x="97551" y="215626"/>
                  </a:lnTo>
                  <a:lnTo>
                    <a:pt x="105260" y="215626"/>
                  </a:lnTo>
                  <a:lnTo>
                    <a:pt x="112664" y="212553"/>
                  </a:lnTo>
                  <a:lnTo>
                    <a:pt x="275580" y="49650"/>
                  </a:lnTo>
                  <a:lnTo>
                    <a:pt x="281966" y="40030"/>
                  </a:lnTo>
                  <a:lnTo>
                    <a:pt x="284095" y="29082"/>
                  </a:lnTo>
                  <a:lnTo>
                    <a:pt x="281966" y="18135"/>
                  </a:lnTo>
                  <a:lnTo>
                    <a:pt x="275580" y="8515"/>
                  </a:lnTo>
                  <a:lnTo>
                    <a:pt x="265959" y="2128"/>
                  </a:lnTo>
                  <a:lnTo>
                    <a:pt x="255012" y="0"/>
                  </a:lnTo>
                  <a:close/>
                </a:path>
              </a:pathLst>
            </a:custGeom>
            <a:solidFill>
              <a:srgbClr val="28BDA7"/>
            </a:solidFill>
          </p:spPr>
          <p:txBody>
            <a:bodyPr wrap="square" lIns="0" tIns="0" rIns="0" bIns="0" rtlCol="0"/>
            <a:lstStyle/>
            <a:p>
              <a:endParaRPr/>
            </a:p>
          </p:txBody>
        </p:sp>
        <p:sp>
          <p:nvSpPr>
            <p:cNvPr id="49" name="object 49"/>
            <p:cNvSpPr/>
            <p:nvPr/>
          </p:nvSpPr>
          <p:spPr>
            <a:xfrm>
              <a:off x="6131998" y="2764781"/>
              <a:ext cx="284480" cy="215900"/>
            </a:xfrm>
            <a:custGeom>
              <a:avLst/>
              <a:gdLst/>
              <a:ahLst/>
              <a:cxnLst/>
              <a:rect l="l" t="t" r="r" b="b"/>
              <a:pathLst>
                <a:path w="284479" h="215900">
                  <a:moveTo>
                    <a:pt x="97551" y="215626"/>
                  </a:moveTo>
                  <a:lnTo>
                    <a:pt x="89842" y="215626"/>
                  </a:lnTo>
                  <a:lnTo>
                    <a:pt x="82438" y="212553"/>
                  </a:lnTo>
                  <a:lnTo>
                    <a:pt x="76977" y="207105"/>
                  </a:lnTo>
                  <a:lnTo>
                    <a:pt x="8524" y="138626"/>
                  </a:lnTo>
                  <a:lnTo>
                    <a:pt x="2131" y="129000"/>
                  </a:lnTo>
                  <a:lnTo>
                    <a:pt x="0" y="118054"/>
                  </a:lnTo>
                  <a:lnTo>
                    <a:pt x="2131" y="107110"/>
                  </a:lnTo>
                  <a:lnTo>
                    <a:pt x="8524" y="97491"/>
                  </a:lnTo>
                  <a:lnTo>
                    <a:pt x="18149" y="91105"/>
                  </a:lnTo>
                  <a:lnTo>
                    <a:pt x="29092" y="88976"/>
                  </a:lnTo>
                  <a:lnTo>
                    <a:pt x="40035" y="91105"/>
                  </a:lnTo>
                  <a:lnTo>
                    <a:pt x="49660" y="97491"/>
                  </a:lnTo>
                  <a:lnTo>
                    <a:pt x="97551" y="145408"/>
                  </a:lnTo>
                  <a:lnTo>
                    <a:pt x="234445" y="8515"/>
                  </a:lnTo>
                  <a:lnTo>
                    <a:pt x="244065" y="2128"/>
                  </a:lnTo>
                  <a:lnTo>
                    <a:pt x="255012" y="0"/>
                  </a:lnTo>
                  <a:lnTo>
                    <a:pt x="265959" y="2128"/>
                  </a:lnTo>
                  <a:lnTo>
                    <a:pt x="275580" y="8515"/>
                  </a:lnTo>
                  <a:lnTo>
                    <a:pt x="281966" y="18135"/>
                  </a:lnTo>
                  <a:lnTo>
                    <a:pt x="284095" y="29082"/>
                  </a:lnTo>
                  <a:lnTo>
                    <a:pt x="281966" y="40030"/>
                  </a:lnTo>
                  <a:lnTo>
                    <a:pt x="275580" y="49650"/>
                  </a:lnTo>
                  <a:lnTo>
                    <a:pt x="118113" y="207105"/>
                  </a:lnTo>
                  <a:lnTo>
                    <a:pt x="112664" y="212553"/>
                  </a:lnTo>
                  <a:lnTo>
                    <a:pt x="105260" y="215626"/>
                  </a:lnTo>
                  <a:lnTo>
                    <a:pt x="97551" y="215626"/>
                  </a:lnTo>
                  <a:close/>
                </a:path>
              </a:pathLst>
            </a:custGeom>
            <a:ln w="6350">
              <a:solidFill>
                <a:srgbClr val="000000"/>
              </a:solidFill>
            </a:ln>
          </p:spPr>
          <p:txBody>
            <a:bodyPr wrap="square" lIns="0" tIns="0" rIns="0" bIns="0" rtlCol="0"/>
            <a:lstStyle/>
            <a:p>
              <a:endParaRPr/>
            </a:p>
          </p:txBody>
        </p:sp>
        <p:sp>
          <p:nvSpPr>
            <p:cNvPr id="50" name="object 50"/>
            <p:cNvSpPr/>
            <p:nvPr/>
          </p:nvSpPr>
          <p:spPr>
            <a:xfrm>
              <a:off x="9582165" y="2764781"/>
              <a:ext cx="284480" cy="215900"/>
            </a:xfrm>
            <a:custGeom>
              <a:avLst/>
              <a:gdLst/>
              <a:ahLst/>
              <a:cxnLst/>
              <a:rect l="l" t="t" r="r" b="b"/>
              <a:pathLst>
                <a:path w="284479" h="215900">
                  <a:moveTo>
                    <a:pt x="255012" y="0"/>
                  </a:moveTo>
                  <a:lnTo>
                    <a:pt x="244067" y="2128"/>
                  </a:lnTo>
                  <a:lnTo>
                    <a:pt x="234446" y="8515"/>
                  </a:lnTo>
                  <a:lnTo>
                    <a:pt x="97553" y="145408"/>
                  </a:lnTo>
                  <a:lnTo>
                    <a:pt x="49661" y="97491"/>
                  </a:lnTo>
                  <a:lnTo>
                    <a:pt x="40037" y="91105"/>
                  </a:lnTo>
                  <a:lnTo>
                    <a:pt x="29094" y="88976"/>
                  </a:lnTo>
                  <a:lnTo>
                    <a:pt x="18150" y="91105"/>
                  </a:lnTo>
                  <a:lnTo>
                    <a:pt x="8526" y="97491"/>
                  </a:lnTo>
                  <a:lnTo>
                    <a:pt x="2132" y="107110"/>
                  </a:lnTo>
                  <a:lnTo>
                    <a:pt x="0" y="118054"/>
                  </a:lnTo>
                  <a:lnTo>
                    <a:pt x="2127" y="129000"/>
                  </a:lnTo>
                  <a:lnTo>
                    <a:pt x="8513" y="138626"/>
                  </a:lnTo>
                  <a:lnTo>
                    <a:pt x="82440" y="212553"/>
                  </a:lnTo>
                  <a:lnTo>
                    <a:pt x="89844" y="215626"/>
                  </a:lnTo>
                  <a:lnTo>
                    <a:pt x="97553" y="215626"/>
                  </a:lnTo>
                  <a:lnTo>
                    <a:pt x="105262" y="215626"/>
                  </a:lnTo>
                  <a:lnTo>
                    <a:pt x="112666" y="212553"/>
                  </a:lnTo>
                  <a:lnTo>
                    <a:pt x="275569" y="49650"/>
                  </a:lnTo>
                  <a:lnTo>
                    <a:pt x="281963" y="40030"/>
                  </a:lnTo>
                  <a:lnTo>
                    <a:pt x="284094" y="29082"/>
                  </a:lnTo>
                  <a:lnTo>
                    <a:pt x="281963" y="18135"/>
                  </a:lnTo>
                  <a:lnTo>
                    <a:pt x="275569" y="8515"/>
                  </a:lnTo>
                  <a:lnTo>
                    <a:pt x="265956" y="2128"/>
                  </a:lnTo>
                  <a:lnTo>
                    <a:pt x="255012" y="0"/>
                  </a:lnTo>
                  <a:close/>
                </a:path>
              </a:pathLst>
            </a:custGeom>
            <a:solidFill>
              <a:srgbClr val="28BDA7"/>
            </a:solidFill>
          </p:spPr>
          <p:txBody>
            <a:bodyPr wrap="square" lIns="0" tIns="0" rIns="0" bIns="0" rtlCol="0"/>
            <a:lstStyle/>
            <a:p>
              <a:endParaRPr/>
            </a:p>
          </p:txBody>
        </p:sp>
        <p:sp>
          <p:nvSpPr>
            <p:cNvPr id="51" name="object 51"/>
            <p:cNvSpPr/>
            <p:nvPr/>
          </p:nvSpPr>
          <p:spPr>
            <a:xfrm>
              <a:off x="9582165" y="2764781"/>
              <a:ext cx="284480" cy="215900"/>
            </a:xfrm>
            <a:custGeom>
              <a:avLst/>
              <a:gdLst/>
              <a:ahLst/>
              <a:cxnLst/>
              <a:rect l="l" t="t" r="r" b="b"/>
              <a:pathLst>
                <a:path w="284479" h="215900">
                  <a:moveTo>
                    <a:pt x="97553" y="215626"/>
                  </a:moveTo>
                  <a:lnTo>
                    <a:pt x="89844" y="215626"/>
                  </a:lnTo>
                  <a:lnTo>
                    <a:pt x="82440" y="212553"/>
                  </a:lnTo>
                  <a:lnTo>
                    <a:pt x="76979" y="207105"/>
                  </a:lnTo>
                  <a:lnTo>
                    <a:pt x="8513" y="138626"/>
                  </a:lnTo>
                  <a:lnTo>
                    <a:pt x="2127" y="129000"/>
                  </a:lnTo>
                  <a:lnTo>
                    <a:pt x="0" y="118054"/>
                  </a:lnTo>
                  <a:lnTo>
                    <a:pt x="2132" y="107110"/>
                  </a:lnTo>
                  <a:lnTo>
                    <a:pt x="8526" y="97491"/>
                  </a:lnTo>
                  <a:lnTo>
                    <a:pt x="18150" y="91105"/>
                  </a:lnTo>
                  <a:lnTo>
                    <a:pt x="29094" y="88976"/>
                  </a:lnTo>
                  <a:lnTo>
                    <a:pt x="40037" y="91105"/>
                  </a:lnTo>
                  <a:lnTo>
                    <a:pt x="49661" y="97491"/>
                  </a:lnTo>
                  <a:lnTo>
                    <a:pt x="97553" y="145408"/>
                  </a:lnTo>
                  <a:lnTo>
                    <a:pt x="234446" y="8515"/>
                  </a:lnTo>
                  <a:lnTo>
                    <a:pt x="244067" y="2128"/>
                  </a:lnTo>
                  <a:lnTo>
                    <a:pt x="255012" y="0"/>
                  </a:lnTo>
                  <a:lnTo>
                    <a:pt x="265956" y="2128"/>
                  </a:lnTo>
                  <a:lnTo>
                    <a:pt x="275569" y="8515"/>
                  </a:lnTo>
                  <a:lnTo>
                    <a:pt x="281963" y="18135"/>
                  </a:lnTo>
                  <a:lnTo>
                    <a:pt x="284094" y="29082"/>
                  </a:lnTo>
                  <a:lnTo>
                    <a:pt x="281963" y="40030"/>
                  </a:lnTo>
                  <a:lnTo>
                    <a:pt x="275569" y="49650"/>
                  </a:lnTo>
                  <a:lnTo>
                    <a:pt x="118114" y="207105"/>
                  </a:lnTo>
                  <a:lnTo>
                    <a:pt x="112666" y="212553"/>
                  </a:lnTo>
                  <a:lnTo>
                    <a:pt x="105262" y="215626"/>
                  </a:lnTo>
                  <a:lnTo>
                    <a:pt x="97553" y="215626"/>
                  </a:lnTo>
                  <a:close/>
                </a:path>
              </a:pathLst>
            </a:custGeom>
            <a:ln w="6350">
              <a:solidFill>
                <a:srgbClr val="000000"/>
              </a:solidFill>
            </a:ln>
          </p:spPr>
          <p:txBody>
            <a:bodyPr wrap="square" lIns="0" tIns="0" rIns="0" bIns="0" rtlCol="0"/>
            <a:lstStyle/>
            <a:p>
              <a:endParaRPr/>
            </a:p>
          </p:txBody>
        </p:sp>
        <p:sp>
          <p:nvSpPr>
            <p:cNvPr id="52" name="object 52"/>
            <p:cNvSpPr/>
            <p:nvPr/>
          </p:nvSpPr>
          <p:spPr>
            <a:xfrm>
              <a:off x="6900188" y="2678212"/>
              <a:ext cx="563245" cy="504825"/>
            </a:xfrm>
            <a:custGeom>
              <a:avLst/>
              <a:gdLst/>
              <a:ahLst/>
              <a:cxnLst/>
              <a:rect l="l" t="t" r="r" b="b"/>
              <a:pathLst>
                <a:path w="563245" h="504825">
                  <a:moveTo>
                    <a:pt x="390848" y="0"/>
                  </a:moveTo>
                  <a:lnTo>
                    <a:pt x="172027" y="0"/>
                  </a:lnTo>
                  <a:lnTo>
                    <a:pt x="155706" y="2175"/>
                  </a:lnTo>
                  <a:lnTo>
                    <a:pt x="117773" y="31318"/>
                  </a:lnTo>
                  <a:lnTo>
                    <a:pt x="8362" y="220827"/>
                  </a:lnTo>
                  <a:lnTo>
                    <a:pt x="0" y="252145"/>
                  </a:lnTo>
                  <a:lnTo>
                    <a:pt x="2090" y="268244"/>
                  </a:lnTo>
                  <a:lnTo>
                    <a:pt x="117773" y="472973"/>
                  </a:lnTo>
                  <a:lnTo>
                    <a:pt x="155706" y="502114"/>
                  </a:lnTo>
                  <a:lnTo>
                    <a:pt x="172027" y="504291"/>
                  </a:lnTo>
                  <a:lnTo>
                    <a:pt x="390848" y="504291"/>
                  </a:lnTo>
                  <a:lnTo>
                    <a:pt x="435054" y="486016"/>
                  </a:lnTo>
                  <a:lnTo>
                    <a:pt x="554513" y="283464"/>
                  </a:lnTo>
                  <a:lnTo>
                    <a:pt x="562876" y="252145"/>
                  </a:lnTo>
                  <a:lnTo>
                    <a:pt x="560785" y="236047"/>
                  </a:lnTo>
                  <a:lnTo>
                    <a:pt x="445090" y="31318"/>
                  </a:lnTo>
                  <a:lnTo>
                    <a:pt x="407171" y="2175"/>
                  </a:lnTo>
                  <a:lnTo>
                    <a:pt x="390848" y="0"/>
                  </a:lnTo>
                  <a:close/>
                </a:path>
              </a:pathLst>
            </a:custGeom>
            <a:solidFill>
              <a:srgbClr val="FFFFFF"/>
            </a:solidFill>
          </p:spPr>
          <p:txBody>
            <a:bodyPr wrap="square" lIns="0" tIns="0" rIns="0" bIns="0" rtlCol="0"/>
            <a:lstStyle/>
            <a:p>
              <a:endParaRPr/>
            </a:p>
          </p:txBody>
        </p:sp>
        <p:sp>
          <p:nvSpPr>
            <p:cNvPr id="53" name="object 53"/>
            <p:cNvSpPr/>
            <p:nvPr/>
          </p:nvSpPr>
          <p:spPr>
            <a:xfrm>
              <a:off x="6885534" y="2663583"/>
              <a:ext cx="592455" cy="534035"/>
            </a:xfrm>
            <a:custGeom>
              <a:avLst/>
              <a:gdLst/>
              <a:ahLst/>
              <a:cxnLst/>
              <a:rect l="l" t="t" r="r" b="b"/>
              <a:pathLst>
                <a:path w="592454" h="534035">
                  <a:moveTo>
                    <a:pt x="410083" y="108242"/>
                  </a:moveTo>
                  <a:lnTo>
                    <a:pt x="391007" y="108242"/>
                  </a:lnTo>
                  <a:lnTo>
                    <a:pt x="391007" y="127317"/>
                  </a:lnTo>
                  <a:lnTo>
                    <a:pt x="391007" y="413537"/>
                  </a:lnTo>
                  <a:lnTo>
                    <a:pt x="200202" y="413537"/>
                  </a:lnTo>
                  <a:lnTo>
                    <a:pt x="200202" y="389064"/>
                  </a:lnTo>
                  <a:lnTo>
                    <a:pt x="200202" y="369976"/>
                  </a:lnTo>
                  <a:lnTo>
                    <a:pt x="207772" y="362419"/>
                  </a:lnTo>
                  <a:lnTo>
                    <a:pt x="225806" y="365747"/>
                  </a:lnTo>
                  <a:lnTo>
                    <a:pt x="243903" y="364096"/>
                  </a:lnTo>
                  <a:lnTo>
                    <a:pt x="248272" y="362419"/>
                  </a:lnTo>
                  <a:lnTo>
                    <a:pt x="260997" y="357581"/>
                  </a:lnTo>
                  <a:lnTo>
                    <a:pt x="275437" y="346735"/>
                  </a:lnTo>
                  <a:lnTo>
                    <a:pt x="276047" y="346278"/>
                  </a:lnTo>
                  <a:lnTo>
                    <a:pt x="290690" y="324192"/>
                  </a:lnTo>
                  <a:lnTo>
                    <a:pt x="295567" y="299059"/>
                  </a:lnTo>
                  <a:lnTo>
                    <a:pt x="290690" y="273913"/>
                  </a:lnTo>
                  <a:lnTo>
                    <a:pt x="276491" y="252501"/>
                  </a:lnTo>
                  <a:lnTo>
                    <a:pt x="276491" y="299059"/>
                  </a:lnTo>
                  <a:lnTo>
                    <a:pt x="273011" y="317017"/>
                  </a:lnTo>
                  <a:lnTo>
                    <a:pt x="262547" y="332778"/>
                  </a:lnTo>
                  <a:lnTo>
                    <a:pt x="246773" y="343255"/>
                  </a:lnTo>
                  <a:lnTo>
                    <a:pt x="228815" y="346735"/>
                  </a:lnTo>
                  <a:lnTo>
                    <a:pt x="210858" y="343255"/>
                  </a:lnTo>
                  <a:lnTo>
                    <a:pt x="206082" y="340080"/>
                  </a:lnTo>
                  <a:lnTo>
                    <a:pt x="195084" y="332778"/>
                  </a:lnTo>
                  <a:lnTo>
                    <a:pt x="189890" y="324967"/>
                  </a:lnTo>
                  <a:lnTo>
                    <a:pt x="189890" y="353314"/>
                  </a:lnTo>
                  <a:lnTo>
                    <a:pt x="145961" y="397217"/>
                  </a:lnTo>
                  <a:lnTo>
                    <a:pt x="139928" y="397217"/>
                  </a:lnTo>
                  <a:lnTo>
                    <a:pt x="132486" y="389775"/>
                  </a:lnTo>
                  <a:lnTo>
                    <a:pt x="132473" y="383743"/>
                  </a:lnTo>
                  <a:lnTo>
                    <a:pt x="176123" y="340080"/>
                  </a:lnTo>
                  <a:lnTo>
                    <a:pt x="179971" y="345008"/>
                  </a:lnTo>
                  <a:lnTo>
                    <a:pt x="184556" y="349491"/>
                  </a:lnTo>
                  <a:lnTo>
                    <a:pt x="189890" y="353314"/>
                  </a:lnTo>
                  <a:lnTo>
                    <a:pt x="189890" y="324967"/>
                  </a:lnTo>
                  <a:lnTo>
                    <a:pt x="184619" y="317017"/>
                  </a:lnTo>
                  <a:lnTo>
                    <a:pt x="181140" y="299059"/>
                  </a:lnTo>
                  <a:lnTo>
                    <a:pt x="184619" y="281101"/>
                  </a:lnTo>
                  <a:lnTo>
                    <a:pt x="195084" y="265315"/>
                  </a:lnTo>
                  <a:lnTo>
                    <a:pt x="210858" y="254863"/>
                  </a:lnTo>
                  <a:lnTo>
                    <a:pt x="228815" y="251371"/>
                  </a:lnTo>
                  <a:lnTo>
                    <a:pt x="246773" y="254863"/>
                  </a:lnTo>
                  <a:lnTo>
                    <a:pt x="262547" y="265315"/>
                  </a:lnTo>
                  <a:lnTo>
                    <a:pt x="273011" y="281101"/>
                  </a:lnTo>
                  <a:lnTo>
                    <a:pt x="276491" y="299059"/>
                  </a:lnTo>
                  <a:lnTo>
                    <a:pt x="276491" y="252501"/>
                  </a:lnTo>
                  <a:lnTo>
                    <a:pt x="276047" y="251828"/>
                  </a:lnTo>
                  <a:lnTo>
                    <a:pt x="275412" y="251371"/>
                  </a:lnTo>
                  <a:lnTo>
                    <a:pt x="259029" y="239496"/>
                  </a:lnTo>
                  <a:lnTo>
                    <a:pt x="256641" y="238709"/>
                  </a:lnTo>
                  <a:lnTo>
                    <a:pt x="239725" y="233197"/>
                  </a:lnTo>
                  <a:lnTo>
                    <a:pt x="219621" y="232943"/>
                  </a:lnTo>
                  <a:lnTo>
                    <a:pt x="200202" y="238709"/>
                  </a:lnTo>
                  <a:lnTo>
                    <a:pt x="200202" y="127317"/>
                  </a:lnTo>
                  <a:lnTo>
                    <a:pt x="391007" y="127317"/>
                  </a:lnTo>
                  <a:lnTo>
                    <a:pt x="391007" y="108242"/>
                  </a:lnTo>
                  <a:lnTo>
                    <a:pt x="181114" y="108242"/>
                  </a:lnTo>
                  <a:lnTo>
                    <a:pt x="181114" y="252323"/>
                  </a:lnTo>
                  <a:lnTo>
                    <a:pt x="169633" y="268097"/>
                  </a:lnTo>
                  <a:lnTo>
                    <a:pt x="163360" y="285889"/>
                  </a:lnTo>
                  <a:lnTo>
                    <a:pt x="162280" y="304533"/>
                  </a:lnTo>
                  <a:lnTo>
                    <a:pt x="166408" y="322808"/>
                  </a:lnTo>
                  <a:lnTo>
                    <a:pt x="122720" y="366509"/>
                  </a:lnTo>
                  <a:lnTo>
                    <a:pt x="116420" y="375983"/>
                  </a:lnTo>
                  <a:lnTo>
                    <a:pt x="114325" y="386753"/>
                  </a:lnTo>
                  <a:lnTo>
                    <a:pt x="116370" y="397217"/>
                  </a:lnTo>
                  <a:lnTo>
                    <a:pt x="116420" y="397522"/>
                  </a:lnTo>
                  <a:lnTo>
                    <a:pt x="122720" y="406984"/>
                  </a:lnTo>
                  <a:lnTo>
                    <a:pt x="132168" y="413270"/>
                  </a:lnTo>
                  <a:lnTo>
                    <a:pt x="142951" y="415366"/>
                  </a:lnTo>
                  <a:lnTo>
                    <a:pt x="153720" y="413270"/>
                  </a:lnTo>
                  <a:lnTo>
                    <a:pt x="163195" y="406984"/>
                  </a:lnTo>
                  <a:lnTo>
                    <a:pt x="172961" y="397217"/>
                  </a:lnTo>
                  <a:lnTo>
                    <a:pt x="181114" y="389064"/>
                  </a:lnTo>
                  <a:lnTo>
                    <a:pt x="181114" y="432612"/>
                  </a:lnTo>
                  <a:lnTo>
                    <a:pt x="410083" y="432612"/>
                  </a:lnTo>
                  <a:lnTo>
                    <a:pt x="410083" y="413537"/>
                  </a:lnTo>
                  <a:lnTo>
                    <a:pt x="410083" y="127317"/>
                  </a:lnTo>
                  <a:lnTo>
                    <a:pt x="410083" y="108242"/>
                  </a:lnTo>
                  <a:close/>
                </a:path>
                <a:path w="592454" h="534035">
                  <a:moveTo>
                    <a:pt x="592175" y="266776"/>
                  </a:moveTo>
                  <a:lnTo>
                    <a:pt x="589584" y="246938"/>
                  </a:lnTo>
                  <a:lnTo>
                    <a:pt x="581825" y="228142"/>
                  </a:lnTo>
                  <a:lnTo>
                    <a:pt x="562914" y="195389"/>
                  </a:lnTo>
                  <a:lnTo>
                    <a:pt x="562914" y="266776"/>
                  </a:lnTo>
                  <a:lnTo>
                    <a:pt x="561301" y="279120"/>
                  </a:lnTo>
                  <a:lnTo>
                    <a:pt x="447078" y="480288"/>
                  </a:lnTo>
                  <a:lnTo>
                    <a:pt x="405498" y="504291"/>
                  </a:lnTo>
                  <a:lnTo>
                    <a:pt x="186677" y="504291"/>
                  </a:lnTo>
                  <a:lnTo>
                    <a:pt x="145084" y="480288"/>
                  </a:lnTo>
                  <a:lnTo>
                    <a:pt x="35674" y="290779"/>
                  </a:lnTo>
                  <a:lnTo>
                    <a:pt x="29260" y="266776"/>
                  </a:lnTo>
                  <a:lnTo>
                    <a:pt x="30861" y="254431"/>
                  </a:lnTo>
                  <a:lnTo>
                    <a:pt x="145084" y="53251"/>
                  </a:lnTo>
                  <a:lnTo>
                    <a:pt x="186677" y="29248"/>
                  </a:lnTo>
                  <a:lnTo>
                    <a:pt x="405498" y="29248"/>
                  </a:lnTo>
                  <a:lnTo>
                    <a:pt x="447078" y="53251"/>
                  </a:lnTo>
                  <a:lnTo>
                    <a:pt x="556501" y="242760"/>
                  </a:lnTo>
                  <a:lnTo>
                    <a:pt x="562914" y="266776"/>
                  </a:lnTo>
                  <a:lnTo>
                    <a:pt x="562914" y="195389"/>
                  </a:lnTo>
                  <a:lnTo>
                    <a:pt x="472414" y="38633"/>
                  </a:lnTo>
                  <a:lnTo>
                    <a:pt x="444131" y="10363"/>
                  </a:lnTo>
                  <a:lnTo>
                    <a:pt x="405498" y="0"/>
                  </a:lnTo>
                  <a:lnTo>
                    <a:pt x="186677" y="0"/>
                  </a:lnTo>
                  <a:lnTo>
                    <a:pt x="148043" y="10363"/>
                  </a:lnTo>
                  <a:lnTo>
                    <a:pt x="119761" y="38633"/>
                  </a:lnTo>
                  <a:lnTo>
                    <a:pt x="10350" y="228142"/>
                  </a:lnTo>
                  <a:lnTo>
                    <a:pt x="0" y="266776"/>
                  </a:lnTo>
                  <a:lnTo>
                    <a:pt x="2578" y="286626"/>
                  </a:lnTo>
                  <a:lnTo>
                    <a:pt x="119761" y="494919"/>
                  </a:lnTo>
                  <a:lnTo>
                    <a:pt x="148043" y="523201"/>
                  </a:lnTo>
                  <a:lnTo>
                    <a:pt x="186677" y="533539"/>
                  </a:lnTo>
                  <a:lnTo>
                    <a:pt x="405498" y="533539"/>
                  </a:lnTo>
                  <a:lnTo>
                    <a:pt x="425653" y="530872"/>
                  </a:lnTo>
                  <a:lnTo>
                    <a:pt x="444131" y="523201"/>
                  </a:lnTo>
                  <a:lnTo>
                    <a:pt x="460019" y="511048"/>
                  </a:lnTo>
                  <a:lnTo>
                    <a:pt x="465201" y="504291"/>
                  </a:lnTo>
                  <a:lnTo>
                    <a:pt x="472414" y="494919"/>
                  </a:lnTo>
                  <a:lnTo>
                    <a:pt x="581825" y="305409"/>
                  </a:lnTo>
                  <a:lnTo>
                    <a:pt x="589584" y="286626"/>
                  </a:lnTo>
                  <a:lnTo>
                    <a:pt x="592175" y="266776"/>
                  </a:lnTo>
                  <a:close/>
                </a:path>
              </a:pathLst>
            </a:custGeom>
            <a:solidFill>
              <a:srgbClr val="A5A5A5"/>
            </a:solidFill>
          </p:spPr>
          <p:txBody>
            <a:bodyPr wrap="square" lIns="0" tIns="0" rIns="0" bIns="0" rtlCol="0"/>
            <a:lstStyle/>
            <a:p>
              <a:endParaRPr/>
            </a:p>
          </p:txBody>
        </p:sp>
        <p:pic>
          <p:nvPicPr>
            <p:cNvPr id="54" name="object 54"/>
            <p:cNvPicPr/>
            <p:nvPr/>
          </p:nvPicPr>
          <p:blipFill>
            <a:blip r:embed="rId7" cstate="print"/>
            <a:stretch>
              <a:fillRect/>
            </a:stretch>
          </p:blipFill>
          <p:spPr>
            <a:xfrm>
              <a:off x="7104811" y="2810510"/>
              <a:ext cx="152653" cy="94881"/>
            </a:xfrm>
            <a:prstGeom prst="rect">
              <a:avLst/>
            </a:prstGeom>
          </p:spPr>
        </p:pic>
        <p:sp>
          <p:nvSpPr>
            <p:cNvPr id="55" name="object 55"/>
            <p:cNvSpPr/>
            <p:nvPr/>
          </p:nvSpPr>
          <p:spPr>
            <a:xfrm>
              <a:off x="7181139" y="2924466"/>
              <a:ext cx="76835" cy="133985"/>
            </a:xfrm>
            <a:custGeom>
              <a:avLst/>
              <a:gdLst/>
              <a:ahLst/>
              <a:cxnLst/>
              <a:rect l="l" t="t" r="r" b="b"/>
              <a:pathLst>
                <a:path w="76834" h="133985">
                  <a:moveTo>
                    <a:pt x="76327" y="114490"/>
                  </a:moveTo>
                  <a:lnTo>
                    <a:pt x="0" y="114490"/>
                  </a:lnTo>
                  <a:lnTo>
                    <a:pt x="0" y="133565"/>
                  </a:lnTo>
                  <a:lnTo>
                    <a:pt x="76327" y="133565"/>
                  </a:lnTo>
                  <a:lnTo>
                    <a:pt x="76327" y="114490"/>
                  </a:lnTo>
                  <a:close/>
                </a:path>
                <a:path w="76834" h="133985">
                  <a:moveTo>
                    <a:pt x="76327" y="76327"/>
                  </a:moveTo>
                  <a:lnTo>
                    <a:pt x="38163" y="76327"/>
                  </a:lnTo>
                  <a:lnTo>
                    <a:pt x="38163" y="95402"/>
                  </a:lnTo>
                  <a:lnTo>
                    <a:pt x="76327" y="95402"/>
                  </a:lnTo>
                  <a:lnTo>
                    <a:pt x="76327" y="76327"/>
                  </a:lnTo>
                  <a:close/>
                </a:path>
                <a:path w="76834" h="133985">
                  <a:moveTo>
                    <a:pt x="76327" y="38163"/>
                  </a:moveTo>
                  <a:lnTo>
                    <a:pt x="38163" y="38163"/>
                  </a:lnTo>
                  <a:lnTo>
                    <a:pt x="38163" y="57251"/>
                  </a:lnTo>
                  <a:lnTo>
                    <a:pt x="76327" y="57251"/>
                  </a:lnTo>
                  <a:lnTo>
                    <a:pt x="76327" y="38163"/>
                  </a:lnTo>
                  <a:close/>
                </a:path>
                <a:path w="76834" h="133985">
                  <a:moveTo>
                    <a:pt x="76327" y="0"/>
                  </a:moveTo>
                  <a:lnTo>
                    <a:pt x="38163" y="0"/>
                  </a:lnTo>
                  <a:lnTo>
                    <a:pt x="38163" y="19088"/>
                  </a:lnTo>
                  <a:lnTo>
                    <a:pt x="76327" y="19088"/>
                  </a:lnTo>
                  <a:lnTo>
                    <a:pt x="76327" y="0"/>
                  </a:lnTo>
                  <a:close/>
                </a:path>
              </a:pathLst>
            </a:custGeom>
            <a:solidFill>
              <a:srgbClr val="A4A4A4"/>
            </a:solidFill>
          </p:spPr>
          <p:txBody>
            <a:bodyPr wrap="square" lIns="0" tIns="0" rIns="0" bIns="0" rtlCol="0"/>
            <a:lstStyle/>
            <a:p>
              <a:endParaRPr/>
            </a:p>
          </p:txBody>
        </p:sp>
        <p:sp>
          <p:nvSpPr>
            <p:cNvPr id="56" name="object 56"/>
            <p:cNvSpPr/>
            <p:nvPr/>
          </p:nvSpPr>
          <p:spPr>
            <a:xfrm>
              <a:off x="2465111" y="3941601"/>
              <a:ext cx="592455" cy="534035"/>
            </a:xfrm>
            <a:custGeom>
              <a:avLst/>
              <a:gdLst/>
              <a:ahLst/>
              <a:cxnLst/>
              <a:rect l="l" t="t" r="r" b="b"/>
              <a:pathLst>
                <a:path w="592455" h="534035">
                  <a:moveTo>
                    <a:pt x="405501" y="0"/>
                  </a:moveTo>
                  <a:lnTo>
                    <a:pt x="186680" y="0"/>
                  </a:lnTo>
                  <a:lnTo>
                    <a:pt x="166516" y="2673"/>
                  </a:lnTo>
                  <a:lnTo>
                    <a:pt x="132155" y="22508"/>
                  </a:lnTo>
                  <a:lnTo>
                    <a:pt x="10353" y="228130"/>
                  </a:lnTo>
                  <a:lnTo>
                    <a:pt x="0" y="266769"/>
                  </a:lnTo>
                  <a:lnTo>
                    <a:pt x="2588" y="286608"/>
                  </a:lnTo>
                  <a:lnTo>
                    <a:pt x="119764" y="494919"/>
                  </a:lnTo>
                  <a:lnTo>
                    <a:pt x="148040" y="523192"/>
                  </a:lnTo>
                  <a:lnTo>
                    <a:pt x="186680" y="533539"/>
                  </a:lnTo>
                  <a:lnTo>
                    <a:pt x="405501" y="533539"/>
                  </a:lnTo>
                  <a:lnTo>
                    <a:pt x="444136" y="523192"/>
                  </a:lnTo>
                  <a:lnTo>
                    <a:pt x="472417" y="494919"/>
                  </a:lnTo>
                  <a:lnTo>
                    <a:pt x="581828" y="305409"/>
                  </a:lnTo>
                  <a:lnTo>
                    <a:pt x="592181" y="266769"/>
                  </a:lnTo>
                  <a:lnTo>
                    <a:pt x="589593" y="246930"/>
                  </a:lnTo>
                  <a:lnTo>
                    <a:pt x="472417" y="38633"/>
                  </a:lnTo>
                  <a:lnTo>
                    <a:pt x="444136" y="10348"/>
                  </a:lnTo>
                  <a:lnTo>
                    <a:pt x="405501" y="0"/>
                  </a:lnTo>
                  <a:close/>
                </a:path>
              </a:pathLst>
            </a:custGeom>
            <a:solidFill>
              <a:srgbClr val="A2A2A2"/>
            </a:solidFill>
          </p:spPr>
          <p:txBody>
            <a:bodyPr wrap="square" lIns="0" tIns="0" rIns="0" bIns="0" rtlCol="0"/>
            <a:lstStyle/>
            <a:p>
              <a:endParaRPr/>
            </a:p>
          </p:txBody>
        </p:sp>
        <p:pic>
          <p:nvPicPr>
            <p:cNvPr id="57" name="object 57"/>
            <p:cNvPicPr/>
            <p:nvPr/>
          </p:nvPicPr>
          <p:blipFill>
            <a:blip r:embed="rId8" cstate="print"/>
            <a:stretch>
              <a:fillRect/>
            </a:stretch>
          </p:blipFill>
          <p:spPr>
            <a:xfrm>
              <a:off x="2601899" y="4286758"/>
              <a:ext cx="91160" cy="91160"/>
            </a:xfrm>
            <a:prstGeom prst="rect">
              <a:avLst/>
            </a:prstGeom>
          </p:spPr>
        </p:pic>
        <p:pic>
          <p:nvPicPr>
            <p:cNvPr id="58" name="object 58"/>
            <p:cNvPicPr/>
            <p:nvPr/>
          </p:nvPicPr>
          <p:blipFill>
            <a:blip r:embed="rId9" cstate="print"/>
            <a:stretch>
              <a:fillRect/>
            </a:stretch>
          </p:blipFill>
          <p:spPr>
            <a:xfrm>
              <a:off x="2824910" y="4286764"/>
              <a:ext cx="91160" cy="91147"/>
            </a:xfrm>
            <a:prstGeom prst="rect">
              <a:avLst/>
            </a:prstGeom>
          </p:spPr>
        </p:pic>
        <p:pic>
          <p:nvPicPr>
            <p:cNvPr id="59" name="object 59"/>
            <p:cNvPicPr/>
            <p:nvPr/>
          </p:nvPicPr>
          <p:blipFill>
            <a:blip r:embed="rId10" cstate="print"/>
            <a:stretch>
              <a:fillRect/>
            </a:stretch>
          </p:blipFill>
          <p:spPr>
            <a:xfrm>
              <a:off x="2824911" y="4063745"/>
              <a:ext cx="91160" cy="91160"/>
            </a:xfrm>
            <a:prstGeom prst="rect">
              <a:avLst/>
            </a:prstGeom>
          </p:spPr>
        </p:pic>
        <p:pic>
          <p:nvPicPr>
            <p:cNvPr id="60" name="object 60"/>
            <p:cNvPicPr/>
            <p:nvPr/>
          </p:nvPicPr>
          <p:blipFill>
            <a:blip r:embed="rId11" cstate="print"/>
            <a:stretch>
              <a:fillRect/>
            </a:stretch>
          </p:blipFill>
          <p:spPr>
            <a:xfrm>
              <a:off x="2601904" y="4063757"/>
              <a:ext cx="91160" cy="91147"/>
            </a:xfrm>
            <a:prstGeom prst="rect">
              <a:avLst/>
            </a:prstGeom>
          </p:spPr>
        </p:pic>
        <p:pic>
          <p:nvPicPr>
            <p:cNvPr id="61" name="object 61"/>
            <p:cNvPicPr/>
            <p:nvPr/>
          </p:nvPicPr>
          <p:blipFill>
            <a:blip r:embed="rId12" cstate="print"/>
            <a:stretch>
              <a:fillRect/>
            </a:stretch>
          </p:blipFill>
          <p:spPr>
            <a:xfrm>
              <a:off x="2726085" y="4076421"/>
              <a:ext cx="65798" cy="65824"/>
            </a:xfrm>
            <a:prstGeom prst="rect">
              <a:avLst/>
            </a:prstGeom>
          </p:spPr>
        </p:pic>
        <p:pic>
          <p:nvPicPr>
            <p:cNvPr id="62" name="object 62"/>
            <p:cNvPicPr/>
            <p:nvPr/>
          </p:nvPicPr>
          <p:blipFill>
            <a:blip r:embed="rId13" cstate="print"/>
            <a:stretch>
              <a:fillRect/>
            </a:stretch>
          </p:blipFill>
          <p:spPr>
            <a:xfrm>
              <a:off x="2836849" y="4187931"/>
              <a:ext cx="67284" cy="65811"/>
            </a:xfrm>
            <a:prstGeom prst="rect">
              <a:avLst/>
            </a:prstGeom>
          </p:spPr>
        </p:pic>
        <p:pic>
          <p:nvPicPr>
            <p:cNvPr id="63" name="object 63"/>
            <p:cNvPicPr/>
            <p:nvPr/>
          </p:nvPicPr>
          <p:blipFill>
            <a:blip r:embed="rId14" cstate="print"/>
            <a:stretch>
              <a:fillRect/>
            </a:stretch>
          </p:blipFill>
          <p:spPr>
            <a:xfrm>
              <a:off x="2725348" y="4299428"/>
              <a:ext cx="66548" cy="65811"/>
            </a:xfrm>
            <a:prstGeom prst="rect">
              <a:avLst/>
            </a:prstGeom>
          </p:spPr>
        </p:pic>
        <p:pic>
          <p:nvPicPr>
            <p:cNvPr id="64" name="object 64"/>
            <p:cNvPicPr/>
            <p:nvPr/>
          </p:nvPicPr>
          <p:blipFill>
            <a:blip r:embed="rId15" cstate="print"/>
            <a:stretch>
              <a:fillRect/>
            </a:stretch>
          </p:blipFill>
          <p:spPr>
            <a:xfrm>
              <a:off x="2613842" y="4187931"/>
              <a:ext cx="66548" cy="65811"/>
            </a:xfrm>
            <a:prstGeom prst="rect">
              <a:avLst/>
            </a:prstGeom>
          </p:spPr>
        </p:pic>
      </p:grpSp>
      <p:grpSp>
        <p:nvGrpSpPr>
          <p:cNvPr id="67" name="object 67"/>
          <p:cNvGrpSpPr/>
          <p:nvPr/>
        </p:nvGrpSpPr>
        <p:grpSpPr>
          <a:xfrm>
            <a:off x="2463285" y="2016615"/>
            <a:ext cx="5014595" cy="3742690"/>
            <a:chOff x="2463285" y="2016615"/>
            <a:chExt cx="5014595" cy="3742690"/>
          </a:xfrm>
        </p:grpSpPr>
        <p:sp>
          <p:nvSpPr>
            <p:cNvPr id="68" name="object 68"/>
            <p:cNvSpPr/>
            <p:nvPr/>
          </p:nvSpPr>
          <p:spPr>
            <a:xfrm>
              <a:off x="6899782" y="5240350"/>
              <a:ext cx="563245" cy="504825"/>
            </a:xfrm>
            <a:custGeom>
              <a:avLst/>
              <a:gdLst/>
              <a:ahLst/>
              <a:cxnLst/>
              <a:rect l="l" t="t" r="r" b="b"/>
              <a:pathLst>
                <a:path w="563245" h="504825">
                  <a:moveTo>
                    <a:pt x="390845" y="0"/>
                  </a:moveTo>
                  <a:lnTo>
                    <a:pt x="172024" y="0"/>
                  </a:lnTo>
                  <a:lnTo>
                    <a:pt x="155703" y="2175"/>
                  </a:lnTo>
                  <a:lnTo>
                    <a:pt x="117782" y="31318"/>
                  </a:lnTo>
                  <a:lnTo>
                    <a:pt x="8372" y="220827"/>
                  </a:lnTo>
                  <a:lnTo>
                    <a:pt x="0" y="252145"/>
                  </a:lnTo>
                  <a:lnTo>
                    <a:pt x="2093" y="268244"/>
                  </a:lnTo>
                  <a:lnTo>
                    <a:pt x="117782" y="472973"/>
                  </a:lnTo>
                  <a:lnTo>
                    <a:pt x="155709" y="502114"/>
                  </a:lnTo>
                  <a:lnTo>
                    <a:pt x="172024" y="504291"/>
                  </a:lnTo>
                  <a:lnTo>
                    <a:pt x="390845" y="504291"/>
                  </a:lnTo>
                  <a:lnTo>
                    <a:pt x="435056" y="486016"/>
                  </a:lnTo>
                  <a:lnTo>
                    <a:pt x="554510" y="283464"/>
                  </a:lnTo>
                  <a:lnTo>
                    <a:pt x="562873" y="252145"/>
                  </a:lnTo>
                  <a:lnTo>
                    <a:pt x="560782" y="236047"/>
                  </a:lnTo>
                  <a:lnTo>
                    <a:pt x="445100" y="31318"/>
                  </a:lnTo>
                  <a:lnTo>
                    <a:pt x="407168" y="2175"/>
                  </a:lnTo>
                  <a:lnTo>
                    <a:pt x="390845" y="0"/>
                  </a:lnTo>
                  <a:close/>
                </a:path>
              </a:pathLst>
            </a:custGeom>
            <a:solidFill>
              <a:srgbClr val="FFFFFF"/>
            </a:solidFill>
          </p:spPr>
          <p:txBody>
            <a:bodyPr wrap="square" lIns="0" tIns="0" rIns="0" bIns="0" rtlCol="0"/>
            <a:lstStyle/>
            <a:p>
              <a:endParaRPr/>
            </a:p>
          </p:txBody>
        </p:sp>
        <p:sp>
          <p:nvSpPr>
            <p:cNvPr id="69" name="object 69"/>
            <p:cNvSpPr/>
            <p:nvPr/>
          </p:nvSpPr>
          <p:spPr>
            <a:xfrm>
              <a:off x="6885127" y="5225732"/>
              <a:ext cx="592455" cy="534035"/>
            </a:xfrm>
            <a:custGeom>
              <a:avLst/>
              <a:gdLst/>
              <a:ahLst/>
              <a:cxnLst/>
              <a:rect l="l" t="t" r="r" b="b"/>
              <a:pathLst>
                <a:path w="592454" h="534035">
                  <a:moveTo>
                    <a:pt x="242900" y="225374"/>
                  </a:moveTo>
                  <a:lnTo>
                    <a:pt x="238645" y="221119"/>
                  </a:lnTo>
                  <a:lnTo>
                    <a:pt x="233400" y="221119"/>
                  </a:lnTo>
                  <a:lnTo>
                    <a:pt x="228155" y="221119"/>
                  </a:lnTo>
                  <a:lnTo>
                    <a:pt x="223901" y="225374"/>
                  </a:lnTo>
                  <a:lnTo>
                    <a:pt x="223901" y="235864"/>
                  </a:lnTo>
                  <a:lnTo>
                    <a:pt x="228155" y="240118"/>
                  </a:lnTo>
                  <a:lnTo>
                    <a:pt x="238645" y="240118"/>
                  </a:lnTo>
                  <a:lnTo>
                    <a:pt x="242900" y="235864"/>
                  </a:lnTo>
                  <a:lnTo>
                    <a:pt x="242900" y="225374"/>
                  </a:lnTo>
                  <a:close/>
                </a:path>
                <a:path w="592454" h="534035">
                  <a:moveTo>
                    <a:pt x="262534" y="173596"/>
                  </a:moveTo>
                  <a:lnTo>
                    <a:pt x="258419" y="158788"/>
                  </a:lnTo>
                  <a:lnTo>
                    <a:pt x="247738" y="148615"/>
                  </a:lnTo>
                  <a:lnTo>
                    <a:pt x="233070" y="145110"/>
                  </a:lnTo>
                  <a:lnTo>
                    <a:pt x="216916" y="150317"/>
                  </a:lnTo>
                  <a:lnTo>
                    <a:pt x="212496" y="153149"/>
                  </a:lnTo>
                  <a:lnTo>
                    <a:pt x="211213" y="159029"/>
                  </a:lnTo>
                  <a:lnTo>
                    <a:pt x="216865" y="167868"/>
                  </a:lnTo>
                  <a:lnTo>
                    <a:pt x="222745" y="169151"/>
                  </a:lnTo>
                  <a:lnTo>
                    <a:pt x="235889" y="160743"/>
                  </a:lnTo>
                  <a:lnTo>
                    <a:pt x="243522" y="166674"/>
                  </a:lnTo>
                  <a:lnTo>
                    <a:pt x="243522" y="178308"/>
                  </a:lnTo>
                  <a:lnTo>
                    <a:pt x="240017" y="182346"/>
                  </a:lnTo>
                  <a:lnTo>
                    <a:pt x="229184" y="183883"/>
                  </a:lnTo>
                  <a:lnTo>
                    <a:pt x="224523" y="189268"/>
                  </a:lnTo>
                  <a:lnTo>
                    <a:pt x="224523" y="206717"/>
                  </a:lnTo>
                  <a:lnTo>
                    <a:pt x="228777" y="210972"/>
                  </a:lnTo>
                  <a:lnTo>
                    <a:pt x="239268" y="210972"/>
                  </a:lnTo>
                  <a:lnTo>
                    <a:pt x="243522" y="206717"/>
                  </a:lnTo>
                  <a:lnTo>
                    <a:pt x="243522" y="200482"/>
                  </a:lnTo>
                  <a:lnTo>
                    <a:pt x="251206" y="196329"/>
                  </a:lnTo>
                  <a:lnTo>
                    <a:pt x="257213" y="190131"/>
                  </a:lnTo>
                  <a:lnTo>
                    <a:pt x="261137" y="182384"/>
                  </a:lnTo>
                  <a:lnTo>
                    <a:pt x="262534" y="173596"/>
                  </a:lnTo>
                  <a:close/>
                </a:path>
                <a:path w="592454" h="534035">
                  <a:moveTo>
                    <a:pt x="414591" y="339407"/>
                  </a:moveTo>
                  <a:lnTo>
                    <a:pt x="410337" y="335153"/>
                  </a:lnTo>
                  <a:lnTo>
                    <a:pt x="405091" y="335153"/>
                  </a:lnTo>
                  <a:lnTo>
                    <a:pt x="285800" y="335153"/>
                  </a:lnTo>
                  <a:lnTo>
                    <a:pt x="281546" y="339407"/>
                  </a:lnTo>
                  <a:lnTo>
                    <a:pt x="281546" y="349910"/>
                  </a:lnTo>
                  <a:lnTo>
                    <a:pt x="285800" y="354164"/>
                  </a:lnTo>
                  <a:lnTo>
                    <a:pt x="410337" y="354164"/>
                  </a:lnTo>
                  <a:lnTo>
                    <a:pt x="414591" y="349910"/>
                  </a:lnTo>
                  <a:lnTo>
                    <a:pt x="414591" y="339407"/>
                  </a:lnTo>
                  <a:close/>
                </a:path>
                <a:path w="592454" h="534035">
                  <a:moveTo>
                    <a:pt x="414591" y="301396"/>
                  </a:moveTo>
                  <a:lnTo>
                    <a:pt x="410337" y="297141"/>
                  </a:lnTo>
                  <a:lnTo>
                    <a:pt x="405091" y="297141"/>
                  </a:lnTo>
                  <a:lnTo>
                    <a:pt x="285800" y="297141"/>
                  </a:lnTo>
                  <a:lnTo>
                    <a:pt x="281546" y="301396"/>
                  </a:lnTo>
                  <a:lnTo>
                    <a:pt x="281546" y="311899"/>
                  </a:lnTo>
                  <a:lnTo>
                    <a:pt x="285800" y="316153"/>
                  </a:lnTo>
                  <a:lnTo>
                    <a:pt x="410337" y="316153"/>
                  </a:lnTo>
                  <a:lnTo>
                    <a:pt x="414591" y="311899"/>
                  </a:lnTo>
                  <a:lnTo>
                    <a:pt x="414591" y="301396"/>
                  </a:lnTo>
                  <a:close/>
                </a:path>
                <a:path w="592454" h="534035">
                  <a:moveTo>
                    <a:pt x="453237" y="268643"/>
                  </a:moveTo>
                  <a:lnTo>
                    <a:pt x="451319" y="259143"/>
                  </a:lnTo>
                  <a:lnTo>
                    <a:pt x="451002" y="257543"/>
                  </a:lnTo>
                  <a:lnTo>
                    <a:pt x="444881" y="248488"/>
                  </a:lnTo>
                  <a:lnTo>
                    <a:pt x="435813" y="242366"/>
                  </a:lnTo>
                  <a:lnTo>
                    <a:pt x="434225" y="242049"/>
                  </a:lnTo>
                  <a:lnTo>
                    <a:pt x="434225" y="263398"/>
                  </a:lnTo>
                  <a:lnTo>
                    <a:pt x="434225" y="388543"/>
                  </a:lnTo>
                  <a:lnTo>
                    <a:pt x="429958" y="392811"/>
                  </a:lnTo>
                  <a:lnTo>
                    <a:pt x="371322" y="392811"/>
                  </a:lnTo>
                  <a:lnTo>
                    <a:pt x="367068" y="397065"/>
                  </a:lnTo>
                  <a:lnTo>
                    <a:pt x="367068" y="405942"/>
                  </a:lnTo>
                  <a:lnTo>
                    <a:pt x="341490" y="393153"/>
                  </a:lnTo>
                  <a:lnTo>
                    <a:pt x="340029" y="392811"/>
                  </a:lnTo>
                  <a:lnTo>
                    <a:pt x="266801" y="392811"/>
                  </a:lnTo>
                  <a:lnTo>
                    <a:pt x="262534" y="388543"/>
                  </a:lnTo>
                  <a:lnTo>
                    <a:pt x="262534" y="279031"/>
                  </a:lnTo>
                  <a:lnTo>
                    <a:pt x="310324" y="279031"/>
                  </a:lnTo>
                  <a:lnTo>
                    <a:pt x="319532" y="277520"/>
                  </a:lnTo>
                  <a:lnTo>
                    <a:pt x="327431" y="273342"/>
                  </a:lnTo>
                  <a:lnTo>
                    <a:pt x="333578" y="267042"/>
                  </a:lnTo>
                  <a:lnTo>
                    <a:pt x="337515" y="259143"/>
                  </a:lnTo>
                  <a:lnTo>
                    <a:pt x="429958" y="259143"/>
                  </a:lnTo>
                  <a:lnTo>
                    <a:pt x="434225" y="263398"/>
                  </a:lnTo>
                  <a:lnTo>
                    <a:pt x="434225" y="242049"/>
                  </a:lnTo>
                  <a:lnTo>
                    <a:pt x="424726" y="240131"/>
                  </a:lnTo>
                  <a:lnTo>
                    <a:pt x="338823" y="240131"/>
                  </a:lnTo>
                  <a:lnTo>
                    <a:pt x="338594" y="134962"/>
                  </a:lnTo>
                  <a:lnTo>
                    <a:pt x="319760" y="108407"/>
                  </a:lnTo>
                  <a:lnTo>
                    <a:pt x="319760" y="251612"/>
                  </a:lnTo>
                  <a:lnTo>
                    <a:pt x="319328" y="255511"/>
                  </a:lnTo>
                  <a:lnTo>
                    <a:pt x="319214" y="256451"/>
                  </a:lnTo>
                  <a:lnTo>
                    <a:pt x="315087" y="260057"/>
                  </a:lnTo>
                  <a:lnTo>
                    <a:pt x="221564" y="260057"/>
                  </a:lnTo>
                  <a:lnTo>
                    <a:pt x="220459" y="260426"/>
                  </a:lnTo>
                  <a:lnTo>
                    <a:pt x="196011" y="278790"/>
                  </a:lnTo>
                  <a:lnTo>
                    <a:pt x="196011" y="264020"/>
                  </a:lnTo>
                  <a:lnTo>
                    <a:pt x="192062" y="260057"/>
                  </a:lnTo>
                  <a:lnTo>
                    <a:pt x="152425" y="260057"/>
                  </a:lnTo>
                  <a:lnTo>
                    <a:pt x="147866" y="255511"/>
                  </a:lnTo>
                  <a:lnTo>
                    <a:pt x="147866" y="129717"/>
                  </a:lnTo>
                  <a:lnTo>
                    <a:pt x="152120" y="125450"/>
                  </a:lnTo>
                  <a:lnTo>
                    <a:pt x="315315" y="125450"/>
                  </a:lnTo>
                  <a:lnTo>
                    <a:pt x="319582" y="129717"/>
                  </a:lnTo>
                  <a:lnTo>
                    <a:pt x="319747" y="204736"/>
                  </a:lnTo>
                  <a:lnTo>
                    <a:pt x="319760" y="251612"/>
                  </a:lnTo>
                  <a:lnTo>
                    <a:pt x="319760" y="108407"/>
                  </a:lnTo>
                  <a:lnTo>
                    <a:pt x="310083" y="106451"/>
                  </a:lnTo>
                  <a:lnTo>
                    <a:pt x="157365" y="106451"/>
                  </a:lnTo>
                  <a:lnTo>
                    <a:pt x="146278" y="108686"/>
                  </a:lnTo>
                  <a:lnTo>
                    <a:pt x="137223" y="114808"/>
                  </a:lnTo>
                  <a:lnTo>
                    <a:pt x="131102" y="123875"/>
                  </a:lnTo>
                  <a:lnTo>
                    <a:pt x="128854" y="134962"/>
                  </a:lnTo>
                  <a:lnTo>
                    <a:pt x="128854" y="250253"/>
                  </a:lnTo>
                  <a:lnTo>
                    <a:pt x="131102" y="261340"/>
                  </a:lnTo>
                  <a:lnTo>
                    <a:pt x="137223" y="270408"/>
                  </a:lnTo>
                  <a:lnTo>
                    <a:pt x="146278" y="276529"/>
                  </a:lnTo>
                  <a:lnTo>
                    <a:pt x="158623" y="279031"/>
                  </a:lnTo>
                  <a:lnTo>
                    <a:pt x="176999" y="279031"/>
                  </a:lnTo>
                  <a:lnTo>
                    <a:pt x="176999" y="305587"/>
                  </a:lnTo>
                  <a:lnTo>
                    <a:pt x="185953" y="310070"/>
                  </a:lnTo>
                  <a:lnTo>
                    <a:pt x="227355" y="279031"/>
                  </a:lnTo>
                  <a:lnTo>
                    <a:pt x="243522" y="279031"/>
                  </a:lnTo>
                  <a:lnTo>
                    <a:pt x="243522" y="383311"/>
                  </a:lnTo>
                  <a:lnTo>
                    <a:pt x="245770" y="394385"/>
                  </a:lnTo>
                  <a:lnTo>
                    <a:pt x="251891" y="403453"/>
                  </a:lnTo>
                  <a:lnTo>
                    <a:pt x="260946" y="409562"/>
                  </a:lnTo>
                  <a:lnTo>
                    <a:pt x="272034" y="411810"/>
                  </a:lnTo>
                  <a:lnTo>
                    <a:pt x="336321" y="411810"/>
                  </a:lnTo>
                  <a:lnTo>
                    <a:pt x="378625" y="432968"/>
                  </a:lnTo>
                  <a:lnTo>
                    <a:pt x="386080" y="428383"/>
                  </a:lnTo>
                  <a:lnTo>
                    <a:pt x="386080" y="411810"/>
                  </a:lnTo>
                  <a:lnTo>
                    <a:pt x="424726" y="411810"/>
                  </a:lnTo>
                  <a:lnTo>
                    <a:pt x="435813" y="409562"/>
                  </a:lnTo>
                  <a:lnTo>
                    <a:pt x="441185" y="405942"/>
                  </a:lnTo>
                  <a:lnTo>
                    <a:pt x="444881" y="403453"/>
                  </a:lnTo>
                  <a:lnTo>
                    <a:pt x="451002" y="394385"/>
                  </a:lnTo>
                  <a:lnTo>
                    <a:pt x="453237" y="383311"/>
                  </a:lnTo>
                  <a:lnTo>
                    <a:pt x="453237" y="268643"/>
                  </a:lnTo>
                  <a:close/>
                </a:path>
                <a:path w="592454" h="534035">
                  <a:moveTo>
                    <a:pt x="592175" y="266776"/>
                  </a:moveTo>
                  <a:lnTo>
                    <a:pt x="589584" y="246938"/>
                  </a:lnTo>
                  <a:lnTo>
                    <a:pt x="581825" y="228142"/>
                  </a:lnTo>
                  <a:lnTo>
                    <a:pt x="562914" y="195389"/>
                  </a:lnTo>
                  <a:lnTo>
                    <a:pt x="562914" y="266776"/>
                  </a:lnTo>
                  <a:lnTo>
                    <a:pt x="561301" y="279107"/>
                  </a:lnTo>
                  <a:lnTo>
                    <a:pt x="447078" y="480275"/>
                  </a:lnTo>
                  <a:lnTo>
                    <a:pt x="405498" y="504291"/>
                  </a:lnTo>
                  <a:lnTo>
                    <a:pt x="186677" y="504291"/>
                  </a:lnTo>
                  <a:lnTo>
                    <a:pt x="145084" y="480275"/>
                  </a:lnTo>
                  <a:lnTo>
                    <a:pt x="35674" y="290779"/>
                  </a:lnTo>
                  <a:lnTo>
                    <a:pt x="29260" y="266776"/>
                  </a:lnTo>
                  <a:lnTo>
                    <a:pt x="30861" y="254431"/>
                  </a:lnTo>
                  <a:lnTo>
                    <a:pt x="145084" y="53251"/>
                  </a:lnTo>
                  <a:lnTo>
                    <a:pt x="186677" y="29248"/>
                  </a:lnTo>
                  <a:lnTo>
                    <a:pt x="405498" y="29248"/>
                  </a:lnTo>
                  <a:lnTo>
                    <a:pt x="447078" y="53251"/>
                  </a:lnTo>
                  <a:lnTo>
                    <a:pt x="556501" y="242760"/>
                  </a:lnTo>
                  <a:lnTo>
                    <a:pt x="562914" y="266776"/>
                  </a:lnTo>
                  <a:lnTo>
                    <a:pt x="562914" y="195389"/>
                  </a:lnTo>
                  <a:lnTo>
                    <a:pt x="472414" y="38633"/>
                  </a:lnTo>
                  <a:lnTo>
                    <a:pt x="465201" y="29248"/>
                  </a:lnTo>
                  <a:lnTo>
                    <a:pt x="460019" y="22504"/>
                  </a:lnTo>
                  <a:lnTo>
                    <a:pt x="444131" y="10350"/>
                  </a:lnTo>
                  <a:lnTo>
                    <a:pt x="425653" y="2679"/>
                  </a:lnTo>
                  <a:lnTo>
                    <a:pt x="405498" y="0"/>
                  </a:lnTo>
                  <a:lnTo>
                    <a:pt x="186677" y="0"/>
                  </a:lnTo>
                  <a:lnTo>
                    <a:pt x="148031" y="10350"/>
                  </a:lnTo>
                  <a:lnTo>
                    <a:pt x="119761" y="38633"/>
                  </a:lnTo>
                  <a:lnTo>
                    <a:pt x="10350" y="228142"/>
                  </a:lnTo>
                  <a:lnTo>
                    <a:pt x="0" y="266776"/>
                  </a:lnTo>
                  <a:lnTo>
                    <a:pt x="2578" y="286613"/>
                  </a:lnTo>
                  <a:lnTo>
                    <a:pt x="119761" y="494906"/>
                  </a:lnTo>
                  <a:lnTo>
                    <a:pt x="148031" y="523189"/>
                  </a:lnTo>
                  <a:lnTo>
                    <a:pt x="186677" y="533539"/>
                  </a:lnTo>
                  <a:lnTo>
                    <a:pt x="405498" y="533539"/>
                  </a:lnTo>
                  <a:lnTo>
                    <a:pt x="425653" y="530872"/>
                  </a:lnTo>
                  <a:lnTo>
                    <a:pt x="444131" y="523189"/>
                  </a:lnTo>
                  <a:lnTo>
                    <a:pt x="460019" y="511035"/>
                  </a:lnTo>
                  <a:lnTo>
                    <a:pt x="465201" y="504291"/>
                  </a:lnTo>
                  <a:lnTo>
                    <a:pt x="472414" y="494906"/>
                  </a:lnTo>
                  <a:lnTo>
                    <a:pt x="581825" y="305409"/>
                  </a:lnTo>
                  <a:lnTo>
                    <a:pt x="589584" y="286613"/>
                  </a:lnTo>
                  <a:lnTo>
                    <a:pt x="592175" y="266776"/>
                  </a:lnTo>
                  <a:close/>
                </a:path>
              </a:pathLst>
            </a:custGeom>
            <a:solidFill>
              <a:srgbClr val="A5A5A5"/>
            </a:solidFill>
          </p:spPr>
          <p:txBody>
            <a:bodyPr wrap="square" lIns="0" tIns="0" rIns="0" bIns="0" rtlCol="0"/>
            <a:lstStyle/>
            <a:p>
              <a:endParaRPr/>
            </a:p>
          </p:txBody>
        </p:sp>
        <p:sp>
          <p:nvSpPr>
            <p:cNvPr id="70" name="object 70"/>
            <p:cNvSpPr/>
            <p:nvPr/>
          </p:nvSpPr>
          <p:spPr>
            <a:xfrm>
              <a:off x="2466496" y="2663441"/>
              <a:ext cx="592455" cy="534035"/>
            </a:xfrm>
            <a:custGeom>
              <a:avLst/>
              <a:gdLst/>
              <a:ahLst/>
              <a:cxnLst/>
              <a:rect l="l" t="t" r="r" b="b"/>
              <a:pathLst>
                <a:path w="592455" h="534035">
                  <a:moveTo>
                    <a:pt x="405501" y="0"/>
                  </a:moveTo>
                  <a:lnTo>
                    <a:pt x="186680" y="0"/>
                  </a:lnTo>
                  <a:lnTo>
                    <a:pt x="166518" y="2675"/>
                  </a:lnTo>
                  <a:lnTo>
                    <a:pt x="132161" y="22513"/>
                  </a:lnTo>
                  <a:lnTo>
                    <a:pt x="10353" y="228130"/>
                  </a:lnTo>
                  <a:lnTo>
                    <a:pt x="0" y="266774"/>
                  </a:lnTo>
                  <a:lnTo>
                    <a:pt x="2588" y="286614"/>
                  </a:lnTo>
                  <a:lnTo>
                    <a:pt x="119764" y="494919"/>
                  </a:lnTo>
                  <a:lnTo>
                    <a:pt x="148045" y="523198"/>
                  </a:lnTo>
                  <a:lnTo>
                    <a:pt x="186680" y="533552"/>
                  </a:lnTo>
                  <a:lnTo>
                    <a:pt x="405501" y="533552"/>
                  </a:lnTo>
                  <a:lnTo>
                    <a:pt x="444136" y="523198"/>
                  </a:lnTo>
                  <a:lnTo>
                    <a:pt x="472417" y="494919"/>
                  </a:lnTo>
                  <a:lnTo>
                    <a:pt x="581828" y="305409"/>
                  </a:lnTo>
                  <a:lnTo>
                    <a:pt x="592181" y="266774"/>
                  </a:lnTo>
                  <a:lnTo>
                    <a:pt x="589593" y="246932"/>
                  </a:lnTo>
                  <a:lnTo>
                    <a:pt x="472417" y="38633"/>
                  </a:lnTo>
                  <a:lnTo>
                    <a:pt x="444136" y="10353"/>
                  </a:lnTo>
                  <a:lnTo>
                    <a:pt x="405501" y="0"/>
                  </a:lnTo>
                  <a:close/>
                </a:path>
              </a:pathLst>
            </a:custGeom>
            <a:solidFill>
              <a:srgbClr val="28BDA7"/>
            </a:solidFill>
          </p:spPr>
          <p:txBody>
            <a:bodyPr wrap="square" lIns="0" tIns="0" rIns="0" bIns="0" rtlCol="0"/>
            <a:lstStyle/>
            <a:p>
              <a:endParaRPr/>
            </a:p>
          </p:txBody>
        </p:sp>
        <p:pic>
          <p:nvPicPr>
            <p:cNvPr id="71" name="object 71"/>
            <p:cNvPicPr/>
            <p:nvPr/>
          </p:nvPicPr>
          <p:blipFill>
            <a:blip r:embed="rId16" cstate="print"/>
            <a:stretch>
              <a:fillRect/>
            </a:stretch>
          </p:blipFill>
          <p:spPr>
            <a:xfrm>
              <a:off x="2729236" y="2800445"/>
              <a:ext cx="145414" cy="186982"/>
            </a:xfrm>
            <a:prstGeom prst="rect">
              <a:avLst/>
            </a:prstGeom>
          </p:spPr>
        </p:pic>
        <p:sp>
          <p:nvSpPr>
            <p:cNvPr id="72" name="object 72"/>
            <p:cNvSpPr/>
            <p:nvPr/>
          </p:nvSpPr>
          <p:spPr>
            <a:xfrm>
              <a:off x="2583745" y="2758873"/>
              <a:ext cx="353695" cy="353695"/>
            </a:xfrm>
            <a:custGeom>
              <a:avLst/>
              <a:gdLst/>
              <a:ahLst/>
              <a:cxnLst/>
              <a:rect l="l" t="t" r="r" b="b"/>
              <a:pathLst>
                <a:path w="353694" h="353694">
                  <a:moveTo>
                    <a:pt x="90932" y="218300"/>
                  </a:moveTo>
                  <a:lnTo>
                    <a:pt x="0" y="309232"/>
                  </a:lnTo>
                  <a:lnTo>
                    <a:pt x="44030" y="353263"/>
                  </a:lnTo>
                  <a:lnTo>
                    <a:pt x="73291" y="324002"/>
                  </a:lnTo>
                  <a:lnTo>
                    <a:pt x="44030" y="324002"/>
                  </a:lnTo>
                  <a:lnTo>
                    <a:pt x="29273" y="309232"/>
                  </a:lnTo>
                  <a:lnTo>
                    <a:pt x="90868" y="247637"/>
                  </a:lnTo>
                  <a:lnTo>
                    <a:pt x="120269" y="247637"/>
                  </a:lnTo>
                  <a:lnTo>
                    <a:pt x="130340" y="237553"/>
                  </a:lnTo>
                  <a:lnTo>
                    <a:pt x="169471" y="237553"/>
                  </a:lnTo>
                  <a:lnTo>
                    <a:pt x="162733" y="233006"/>
                  </a:lnTo>
                  <a:lnTo>
                    <a:pt x="105625" y="233006"/>
                  </a:lnTo>
                  <a:lnTo>
                    <a:pt x="90932" y="218300"/>
                  </a:lnTo>
                  <a:close/>
                </a:path>
                <a:path w="353694" h="353694">
                  <a:moveTo>
                    <a:pt x="120269" y="247637"/>
                  </a:moveTo>
                  <a:lnTo>
                    <a:pt x="90995" y="247637"/>
                  </a:lnTo>
                  <a:lnTo>
                    <a:pt x="105689" y="262343"/>
                  </a:lnTo>
                  <a:lnTo>
                    <a:pt x="44030" y="324002"/>
                  </a:lnTo>
                  <a:lnTo>
                    <a:pt x="73291" y="324002"/>
                  </a:lnTo>
                  <a:lnTo>
                    <a:pt x="134950" y="262343"/>
                  </a:lnTo>
                  <a:lnTo>
                    <a:pt x="134083" y="261451"/>
                  </a:lnTo>
                  <a:lnTo>
                    <a:pt x="120269" y="247637"/>
                  </a:lnTo>
                  <a:close/>
                </a:path>
                <a:path w="353694" h="353694">
                  <a:moveTo>
                    <a:pt x="169471" y="237553"/>
                  </a:moveTo>
                  <a:lnTo>
                    <a:pt x="130340" y="237553"/>
                  </a:lnTo>
                  <a:lnTo>
                    <a:pt x="149325" y="251205"/>
                  </a:lnTo>
                  <a:lnTo>
                    <a:pt x="170564" y="261451"/>
                  </a:lnTo>
                  <a:lnTo>
                    <a:pt x="193655" y="267893"/>
                  </a:lnTo>
                  <a:lnTo>
                    <a:pt x="218198" y="270128"/>
                  </a:lnTo>
                  <a:lnTo>
                    <a:pt x="260842" y="263231"/>
                  </a:lnTo>
                  <a:lnTo>
                    <a:pt x="287498" y="249427"/>
                  </a:lnTo>
                  <a:lnTo>
                    <a:pt x="218198" y="249427"/>
                  </a:lnTo>
                  <a:lnTo>
                    <a:pt x="173727" y="240425"/>
                  </a:lnTo>
                  <a:lnTo>
                    <a:pt x="169471" y="237553"/>
                  </a:lnTo>
                  <a:close/>
                </a:path>
                <a:path w="353694" h="353694">
                  <a:moveTo>
                    <a:pt x="287498" y="20700"/>
                  </a:moveTo>
                  <a:lnTo>
                    <a:pt x="218198" y="20700"/>
                  </a:lnTo>
                  <a:lnTo>
                    <a:pt x="262674" y="29703"/>
                  </a:lnTo>
                  <a:lnTo>
                    <a:pt x="299031" y="54236"/>
                  </a:lnTo>
                  <a:lnTo>
                    <a:pt x="323561" y="90593"/>
                  </a:lnTo>
                  <a:lnTo>
                    <a:pt x="332562" y="135064"/>
                  </a:lnTo>
                  <a:lnTo>
                    <a:pt x="323561" y="179535"/>
                  </a:lnTo>
                  <a:lnTo>
                    <a:pt x="299031" y="215892"/>
                  </a:lnTo>
                  <a:lnTo>
                    <a:pt x="262674" y="240425"/>
                  </a:lnTo>
                  <a:lnTo>
                    <a:pt x="218198" y="249427"/>
                  </a:lnTo>
                  <a:lnTo>
                    <a:pt x="287498" y="249427"/>
                  </a:lnTo>
                  <a:lnTo>
                    <a:pt x="297913" y="244034"/>
                  </a:lnTo>
                  <a:lnTo>
                    <a:pt x="327168" y="214779"/>
                  </a:lnTo>
                  <a:lnTo>
                    <a:pt x="346365" y="177708"/>
                  </a:lnTo>
                  <a:lnTo>
                    <a:pt x="353263" y="135064"/>
                  </a:lnTo>
                  <a:lnTo>
                    <a:pt x="346365" y="92420"/>
                  </a:lnTo>
                  <a:lnTo>
                    <a:pt x="327168" y="55349"/>
                  </a:lnTo>
                  <a:lnTo>
                    <a:pt x="297913" y="26094"/>
                  </a:lnTo>
                  <a:lnTo>
                    <a:pt x="287498" y="20700"/>
                  </a:lnTo>
                  <a:close/>
                </a:path>
                <a:path w="353694" h="353694">
                  <a:moveTo>
                    <a:pt x="218198" y="0"/>
                  </a:moveTo>
                  <a:lnTo>
                    <a:pt x="175554" y="6897"/>
                  </a:lnTo>
                  <a:lnTo>
                    <a:pt x="138483" y="26094"/>
                  </a:lnTo>
                  <a:lnTo>
                    <a:pt x="109228" y="55349"/>
                  </a:lnTo>
                  <a:lnTo>
                    <a:pt x="90031" y="92420"/>
                  </a:lnTo>
                  <a:lnTo>
                    <a:pt x="83134" y="135064"/>
                  </a:lnTo>
                  <a:lnTo>
                    <a:pt x="85370" y="159608"/>
                  </a:lnTo>
                  <a:lnTo>
                    <a:pt x="91811" y="182699"/>
                  </a:lnTo>
                  <a:lnTo>
                    <a:pt x="102057" y="203937"/>
                  </a:lnTo>
                  <a:lnTo>
                    <a:pt x="115709" y="222923"/>
                  </a:lnTo>
                  <a:lnTo>
                    <a:pt x="105625" y="233006"/>
                  </a:lnTo>
                  <a:lnTo>
                    <a:pt x="162733" y="233006"/>
                  </a:lnTo>
                  <a:lnTo>
                    <a:pt x="137371" y="215892"/>
                  </a:lnTo>
                  <a:lnTo>
                    <a:pt x="112837" y="179535"/>
                  </a:lnTo>
                  <a:lnTo>
                    <a:pt x="103835" y="135064"/>
                  </a:lnTo>
                  <a:lnTo>
                    <a:pt x="112837" y="90593"/>
                  </a:lnTo>
                  <a:lnTo>
                    <a:pt x="137371" y="54236"/>
                  </a:lnTo>
                  <a:lnTo>
                    <a:pt x="173727" y="29703"/>
                  </a:lnTo>
                  <a:lnTo>
                    <a:pt x="218198" y="20700"/>
                  </a:lnTo>
                  <a:lnTo>
                    <a:pt x="287498" y="20700"/>
                  </a:lnTo>
                  <a:lnTo>
                    <a:pt x="260842" y="6897"/>
                  </a:lnTo>
                  <a:lnTo>
                    <a:pt x="218198" y="0"/>
                  </a:lnTo>
                  <a:close/>
                </a:path>
              </a:pathLst>
            </a:custGeom>
            <a:solidFill>
              <a:srgbClr val="FFFFFF"/>
            </a:solidFill>
          </p:spPr>
          <p:txBody>
            <a:bodyPr wrap="square" lIns="0" tIns="0" rIns="0" bIns="0" rtlCol="0"/>
            <a:lstStyle/>
            <a:p>
              <a:endParaRPr/>
            </a:p>
          </p:txBody>
        </p:sp>
        <p:sp>
          <p:nvSpPr>
            <p:cNvPr id="73" name="object 73"/>
            <p:cNvSpPr/>
            <p:nvPr/>
          </p:nvSpPr>
          <p:spPr>
            <a:xfrm>
              <a:off x="2466496" y="3310619"/>
              <a:ext cx="592455" cy="534035"/>
            </a:xfrm>
            <a:custGeom>
              <a:avLst/>
              <a:gdLst/>
              <a:ahLst/>
              <a:cxnLst/>
              <a:rect l="l" t="t" r="r" b="b"/>
              <a:pathLst>
                <a:path w="592455" h="534035">
                  <a:moveTo>
                    <a:pt x="405501" y="0"/>
                  </a:moveTo>
                  <a:lnTo>
                    <a:pt x="186680" y="0"/>
                  </a:lnTo>
                  <a:lnTo>
                    <a:pt x="166518" y="2675"/>
                  </a:lnTo>
                  <a:lnTo>
                    <a:pt x="132161" y="22513"/>
                  </a:lnTo>
                  <a:lnTo>
                    <a:pt x="10353" y="228130"/>
                  </a:lnTo>
                  <a:lnTo>
                    <a:pt x="0" y="266769"/>
                  </a:lnTo>
                  <a:lnTo>
                    <a:pt x="2588" y="286608"/>
                  </a:lnTo>
                  <a:lnTo>
                    <a:pt x="119764" y="494919"/>
                  </a:lnTo>
                  <a:lnTo>
                    <a:pt x="148045" y="523198"/>
                  </a:lnTo>
                  <a:lnTo>
                    <a:pt x="186680" y="533552"/>
                  </a:lnTo>
                  <a:lnTo>
                    <a:pt x="405501" y="533552"/>
                  </a:lnTo>
                  <a:lnTo>
                    <a:pt x="444136" y="523198"/>
                  </a:lnTo>
                  <a:lnTo>
                    <a:pt x="472417" y="494919"/>
                  </a:lnTo>
                  <a:lnTo>
                    <a:pt x="581828" y="305409"/>
                  </a:lnTo>
                  <a:lnTo>
                    <a:pt x="592181" y="266769"/>
                  </a:lnTo>
                  <a:lnTo>
                    <a:pt x="589593" y="246930"/>
                  </a:lnTo>
                  <a:lnTo>
                    <a:pt x="472417" y="38633"/>
                  </a:lnTo>
                  <a:lnTo>
                    <a:pt x="444136" y="10353"/>
                  </a:lnTo>
                  <a:lnTo>
                    <a:pt x="405501" y="0"/>
                  </a:lnTo>
                  <a:close/>
                </a:path>
              </a:pathLst>
            </a:custGeom>
            <a:solidFill>
              <a:srgbClr val="A2A2A2"/>
            </a:solidFill>
          </p:spPr>
          <p:txBody>
            <a:bodyPr wrap="square" lIns="0" tIns="0" rIns="0" bIns="0" rtlCol="0"/>
            <a:lstStyle/>
            <a:p>
              <a:endParaRPr/>
            </a:p>
          </p:txBody>
        </p:sp>
        <p:sp>
          <p:nvSpPr>
            <p:cNvPr id="74" name="object 74"/>
            <p:cNvSpPr/>
            <p:nvPr/>
          </p:nvSpPr>
          <p:spPr>
            <a:xfrm>
              <a:off x="2598178" y="2678086"/>
              <a:ext cx="4865370" cy="1065530"/>
            </a:xfrm>
            <a:custGeom>
              <a:avLst/>
              <a:gdLst/>
              <a:ahLst/>
              <a:cxnLst/>
              <a:rect l="l" t="t" r="r" b="b"/>
              <a:pathLst>
                <a:path w="4865370" h="1065529">
                  <a:moveTo>
                    <a:pt x="324383" y="941108"/>
                  </a:moveTo>
                  <a:lnTo>
                    <a:pt x="318160" y="902487"/>
                  </a:lnTo>
                  <a:lnTo>
                    <a:pt x="305333" y="877557"/>
                  </a:lnTo>
                  <a:lnTo>
                    <a:pt x="305333" y="941311"/>
                  </a:lnTo>
                  <a:lnTo>
                    <a:pt x="297129" y="981811"/>
                  </a:lnTo>
                  <a:lnTo>
                    <a:pt x="297091" y="982014"/>
                  </a:lnTo>
                  <a:lnTo>
                    <a:pt x="274535" y="1015441"/>
                  </a:lnTo>
                  <a:lnTo>
                    <a:pt x="241096" y="1038009"/>
                  </a:lnTo>
                  <a:lnTo>
                    <a:pt x="200202" y="1046276"/>
                  </a:lnTo>
                  <a:lnTo>
                    <a:pt x="170561" y="1041971"/>
                  </a:lnTo>
                  <a:lnTo>
                    <a:pt x="144221" y="1029893"/>
                  </a:lnTo>
                  <a:lnTo>
                    <a:pt x="122389" y="1011262"/>
                  </a:lnTo>
                  <a:lnTo>
                    <a:pt x="106324" y="987336"/>
                  </a:lnTo>
                  <a:lnTo>
                    <a:pt x="153517" y="985139"/>
                  </a:lnTo>
                  <a:lnTo>
                    <a:pt x="187845" y="969619"/>
                  </a:lnTo>
                  <a:lnTo>
                    <a:pt x="194449" y="966647"/>
                  </a:lnTo>
                  <a:lnTo>
                    <a:pt x="196557" y="964526"/>
                  </a:lnTo>
                  <a:lnTo>
                    <a:pt x="215658" y="945388"/>
                  </a:lnTo>
                  <a:lnTo>
                    <a:pt x="244246" y="894295"/>
                  </a:lnTo>
                  <a:lnTo>
                    <a:pt x="246316" y="849845"/>
                  </a:lnTo>
                  <a:lnTo>
                    <a:pt x="246443" y="847229"/>
                  </a:lnTo>
                  <a:lnTo>
                    <a:pt x="288975" y="885139"/>
                  </a:lnTo>
                  <a:lnTo>
                    <a:pt x="305231" y="940117"/>
                  </a:lnTo>
                  <a:lnTo>
                    <a:pt x="305333" y="941311"/>
                  </a:lnTo>
                  <a:lnTo>
                    <a:pt x="305333" y="877557"/>
                  </a:lnTo>
                  <a:lnTo>
                    <a:pt x="300850" y="868832"/>
                  </a:lnTo>
                  <a:lnTo>
                    <a:pt x="279463" y="847229"/>
                  </a:lnTo>
                  <a:lnTo>
                    <a:pt x="274421" y="842137"/>
                  </a:lnTo>
                  <a:lnTo>
                    <a:pt x="263931" y="836587"/>
                  </a:lnTo>
                  <a:lnTo>
                    <a:pt x="240893" y="824382"/>
                  </a:lnTo>
                  <a:lnTo>
                    <a:pt x="237972" y="818857"/>
                  </a:lnTo>
                  <a:lnTo>
                    <a:pt x="228701" y="801357"/>
                  </a:lnTo>
                  <a:lnTo>
                    <a:pt x="228701" y="866089"/>
                  </a:lnTo>
                  <a:lnTo>
                    <a:pt x="228269" y="874255"/>
                  </a:lnTo>
                  <a:lnTo>
                    <a:pt x="228231" y="875068"/>
                  </a:lnTo>
                  <a:lnTo>
                    <a:pt x="223621" y="870458"/>
                  </a:lnTo>
                  <a:lnTo>
                    <a:pt x="223621" y="897318"/>
                  </a:lnTo>
                  <a:lnTo>
                    <a:pt x="221551" y="903719"/>
                  </a:lnTo>
                  <a:lnTo>
                    <a:pt x="221500" y="903859"/>
                  </a:lnTo>
                  <a:lnTo>
                    <a:pt x="218744" y="910107"/>
                  </a:lnTo>
                  <a:lnTo>
                    <a:pt x="215430" y="916012"/>
                  </a:lnTo>
                  <a:lnTo>
                    <a:pt x="204470" y="905052"/>
                  </a:lnTo>
                  <a:lnTo>
                    <a:pt x="204470" y="931938"/>
                  </a:lnTo>
                  <a:lnTo>
                    <a:pt x="200406" y="936815"/>
                  </a:lnTo>
                  <a:lnTo>
                    <a:pt x="195910" y="941311"/>
                  </a:lnTo>
                  <a:lnTo>
                    <a:pt x="191033" y="945388"/>
                  </a:lnTo>
                  <a:lnTo>
                    <a:pt x="175107" y="929462"/>
                  </a:lnTo>
                  <a:lnTo>
                    <a:pt x="175107" y="956335"/>
                  </a:lnTo>
                  <a:lnTo>
                    <a:pt x="169214" y="959650"/>
                  </a:lnTo>
                  <a:lnTo>
                    <a:pt x="162953" y="962406"/>
                  </a:lnTo>
                  <a:lnTo>
                    <a:pt x="156413" y="964526"/>
                  </a:lnTo>
                  <a:lnTo>
                    <a:pt x="134162" y="942276"/>
                  </a:lnTo>
                  <a:lnTo>
                    <a:pt x="134162" y="969149"/>
                  </a:lnTo>
                  <a:lnTo>
                    <a:pt x="125183" y="969619"/>
                  </a:lnTo>
                  <a:lnTo>
                    <a:pt x="116268" y="969327"/>
                  </a:lnTo>
                  <a:lnTo>
                    <a:pt x="107442" y="968298"/>
                  </a:lnTo>
                  <a:lnTo>
                    <a:pt x="99263" y="966647"/>
                  </a:lnTo>
                  <a:lnTo>
                    <a:pt x="98780" y="966647"/>
                  </a:lnTo>
                  <a:lnTo>
                    <a:pt x="97218" y="958964"/>
                  </a:lnTo>
                  <a:lnTo>
                    <a:pt x="96989" y="957859"/>
                  </a:lnTo>
                  <a:lnTo>
                    <a:pt x="95961" y="949032"/>
                  </a:lnTo>
                  <a:lnTo>
                    <a:pt x="95846" y="945388"/>
                  </a:lnTo>
                  <a:lnTo>
                    <a:pt x="95758" y="942898"/>
                  </a:lnTo>
                  <a:lnTo>
                    <a:pt x="95669" y="940117"/>
                  </a:lnTo>
                  <a:lnTo>
                    <a:pt x="96100" y="931938"/>
                  </a:lnTo>
                  <a:lnTo>
                    <a:pt x="96139" y="931138"/>
                  </a:lnTo>
                  <a:lnTo>
                    <a:pt x="134162" y="969149"/>
                  </a:lnTo>
                  <a:lnTo>
                    <a:pt x="134162" y="942276"/>
                  </a:lnTo>
                  <a:lnTo>
                    <a:pt x="123024" y="931138"/>
                  </a:lnTo>
                  <a:lnTo>
                    <a:pt x="100761" y="908875"/>
                  </a:lnTo>
                  <a:lnTo>
                    <a:pt x="102831" y="902487"/>
                  </a:lnTo>
                  <a:lnTo>
                    <a:pt x="102882" y="902335"/>
                  </a:lnTo>
                  <a:lnTo>
                    <a:pt x="105638" y="896073"/>
                  </a:lnTo>
                  <a:lnTo>
                    <a:pt x="108940" y="890168"/>
                  </a:lnTo>
                  <a:lnTo>
                    <a:pt x="175107" y="956335"/>
                  </a:lnTo>
                  <a:lnTo>
                    <a:pt x="175107" y="929462"/>
                  </a:lnTo>
                  <a:lnTo>
                    <a:pt x="135813" y="890168"/>
                  </a:lnTo>
                  <a:lnTo>
                    <a:pt x="119900" y="874255"/>
                  </a:lnTo>
                  <a:lnTo>
                    <a:pt x="123977" y="869378"/>
                  </a:lnTo>
                  <a:lnTo>
                    <a:pt x="128473" y="864882"/>
                  </a:lnTo>
                  <a:lnTo>
                    <a:pt x="133350" y="860806"/>
                  </a:lnTo>
                  <a:lnTo>
                    <a:pt x="204470" y="931938"/>
                  </a:lnTo>
                  <a:lnTo>
                    <a:pt x="204470" y="905052"/>
                  </a:lnTo>
                  <a:lnTo>
                    <a:pt x="160223" y="860806"/>
                  </a:lnTo>
                  <a:lnTo>
                    <a:pt x="149263" y="849845"/>
                  </a:lnTo>
                  <a:lnTo>
                    <a:pt x="155168" y="846543"/>
                  </a:lnTo>
                  <a:lnTo>
                    <a:pt x="161429" y="843800"/>
                  </a:lnTo>
                  <a:lnTo>
                    <a:pt x="167957" y="841667"/>
                  </a:lnTo>
                  <a:lnTo>
                    <a:pt x="223621" y="897318"/>
                  </a:lnTo>
                  <a:lnTo>
                    <a:pt x="223621" y="870458"/>
                  </a:lnTo>
                  <a:lnTo>
                    <a:pt x="194843" y="841667"/>
                  </a:lnTo>
                  <a:lnTo>
                    <a:pt x="190220" y="837044"/>
                  </a:lnTo>
                  <a:lnTo>
                    <a:pt x="199186" y="836587"/>
                  </a:lnTo>
                  <a:lnTo>
                    <a:pt x="228612" y="863307"/>
                  </a:lnTo>
                  <a:lnTo>
                    <a:pt x="228701" y="866089"/>
                  </a:lnTo>
                  <a:lnTo>
                    <a:pt x="228701" y="801357"/>
                  </a:lnTo>
                  <a:lnTo>
                    <a:pt x="223151" y="790867"/>
                  </a:lnTo>
                  <a:lnTo>
                    <a:pt x="218059" y="785837"/>
                  </a:lnTo>
                  <a:lnTo>
                    <a:pt x="218059" y="818857"/>
                  </a:lnTo>
                  <a:lnTo>
                    <a:pt x="212217" y="818007"/>
                  </a:lnTo>
                  <a:lnTo>
                    <a:pt x="206260" y="817562"/>
                  </a:lnTo>
                  <a:lnTo>
                    <a:pt x="200202" y="817562"/>
                  </a:lnTo>
                  <a:lnTo>
                    <a:pt x="152082" y="827316"/>
                  </a:lnTo>
                  <a:lnTo>
                    <a:pt x="112826" y="853871"/>
                  </a:lnTo>
                  <a:lnTo>
                    <a:pt x="86360" y="893152"/>
                  </a:lnTo>
                  <a:lnTo>
                    <a:pt x="76657" y="941108"/>
                  </a:lnTo>
                  <a:lnTo>
                    <a:pt x="76657" y="947166"/>
                  </a:lnTo>
                  <a:lnTo>
                    <a:pt x="77101" y="953135"/>
                  </a:lnTo>
                  <a:lnTo>
                    <a:pt x="77939" y="958964"/>
                  </a:lnTo>
                  <a:lnTo>
                    <a:pt x="54013" y="942898"/>
                  </a:lnTo>
                  <a:lnTo>
                    <a:pt x="35394" y="921067"/>
                  </a:lnTo>
                  <a:lnTo>
                    <a:pt x="23317" y="894727"/>
                  </a:lnTo>
                  <a:lnTo>
                    <a:pt x="19011" y="865073"/>
                  </a:lnTo>
                  <a:lnTo>
                    <a:pt x="27254" y="824382"/>
                  </a:lnTo>
                  <a:lnTo>
                    <a:pt x="27292" y="824191"/>
                  </a:lnTo>
                  <a:lnTo>
                    <a:pt x="49771" y="790867"/>
                  </a:lnTo>
                  <a:lnTo>
                    <a:pt x="83286" y="768197"/>
                  </a:lnTo>
                  <a:lnTo>
                    <a:pt x="124180" y="759917"/>
                  </a:lnTo>
                  <a:lnTo>
                    <a:pt x="153809" y="764222"/>
                  </a:lnTo>
                  <a:lnTo>
                    <a:pt x="180162" y="776312"/>
                  </a:lnTo>
                  <a:lnTo>
                    <a:pt x="201993" y="794943"/>
                  </a:lnTo>
                  <a:lnTo>
                    <a:pt x="218059" y="818857"/>
                  </a:lnTo>
                  <a:lnTo>
                    <a:pt x="218059" y="785837"/>
                  </a:lnTo>
                  <a:lnTo>
                    <a:pt x="196469" y="764451"/>
                  </a:lnTo>
                  <a:lnTo>
                    <a:pt x="187667" y="759917"/>
                  </a:lnTo>
                  <a:lnTo>
                    <a:pt x="162814" y="747128"/>
                  </a:lnTo>
                  <a:lnTo>
                    <a:pt x="124180" y="740905"/>
                  </a:lnTo>
                  <a:lnTo>
                    <a:pt x="75958" y="750709"/>
                  </a:lnTo>
                  <a:lnTo>
                    <a:pt x="36474" y="777392"/>
                  </a:lnTo>
                  <a:lnTo>
                    <a:pt x="9791" y="816864"/>
                  </a:lnTo>
                  <a:lnTo>
                    <a:pt x="38" y="864882"/>
                  </a:lnTo>
                  <a:lnTo>
                    <a:pt x="0" y="865073"/>
                  </a:lnTo>
                  <a:lnTo>
                    <a:pt x="6210" y="903719"/>
                  </a:lnTo>
                  <a:lnTo>
                    <a:pt x="23533" y="937374"/>
                  </a:lnTo>
                  <a:lnTo>
                    <a:pt x="49949" y="964069"/>
                  </a:lnTo>
                  <a:lnTo>
                    <a:pt x="83477" y="981811"/>
                  </a:lnTo>
                  <a:lnTo>
                    <a:pt x="99060" y="1011262"/>
                  </a:lnTo>
                  <a:lnTo>
                    <a:pt x="101320" y="1015441"/>
                  </a:lnTo>
                  <a:lnTo>
                    <a:pt x="127914" y="1041755"/>
                  </a:lnTo>
                  <a:lnTo>
                    <a:pt x="161569" y="1059078"/>
                  </a:lnTo>
                  <a:lnTo>
                    <a:pt x="200202" y="1065288"/>
                  </a:lnTo>
                  <a:lnTo>
                    <a:pt x="248424" y="1055497"/>
                  </a:lnTo>
                  <a:lnTo>
                    <a:pt x="262051" y="1046276"/>
                  </a:lnTo>
                  <a:lnTo>
                    <a:pt x="287909" y="1028814"/>
                  </a:lnTo>
                  <a:lnTo>
                    <a:pt x="314579" y="989330"/>
                  </a:lnTo>
                  <a:lnTo>
                    <a:pt x="324345" y="941311"/>
                  </a:lnTo>
                  <a:lnTo>
                    <a:pt x="324383" y="941108"/>
                  </a:lnTo>
                  <a:close/>
                </a:path>
                <a:path w="4865370" h="1065529">
                  <a:moveTo>
                    <a:pt x="4864874" y="252133"/>
                  </a:moveTo>
                  <a:lnTo>
                    <a:pt x="4747107" y="31305"/>
                  </a:lnTo>
                  <a:lnTo>
                    <a:pt x="4709172" y="2171"/>
                  </a:lnTo>
                  <a:lnTo>
                    <a:pt x="4692853" y="0"/>
                  </a:lnTo>
                  <a:lnTo>
                    <a:pt x="4474032" y="0"/>
                  </a:lnTo>
                  <a:lnTo>
                    <a:pt x="4429836" y="18262"/>
                  </a:lnTo>
                  <a:lnTo>
                    <a:pt x="4310380" y="220814"/>
                  </a:lnTo>
                  <a:lnTo>
                    <a:pt x="4302010" y="252133"/>
                  </a:lnTo>
                  <a:lnTo>
                    <a:pt x="4304093" y="268236"/>
                  </a:lnTo>
                  <a:lnTo>
                    <a:pt x="4419790" y="472960"/>
                  </a:lnTo>
                  <a:lnTo>
                    <a:pt x="4457712" y="502107"/>
                  </a:lnTo>
                  <a:lnTo>
                    <a:pt x="4474032" y="504291"/>
                  </a:lnTo>
                  <a:lnTo>
                    <a:pt x="4692853" y="504291"/>
                  </a:lnTo>
                  <a:lnTo>
                    <a:pt x="4737062" y="486003"/>
                  </a:lnTo>
                  <a:lnTo>
                    <a:pt x="4856518" y="283464"/>
                  </a:lnTo>
                  <a:lnTo>
                    <a:pt x="4864874" y="252133"/>
                  </a:lnTo>
                  <a:close/>
                </a:path>
              </a:pathLst>
            </a:custGeom>
            <a:solidFill>
              <a:srgbClr val="FFFFFF"/>
            </a:solidFill>
          </p:spPr>
          <p:txBody>
            <a:bodyPr wrap="square" lIns="0" tIns="0" rIns="0" bIns="0" rtlCol="0"/>
            <a:lstStyle/>
            <a:p>
              <a:endParaRPr/>
            </a:p>
          </p:txBody>
        </p:sp>
        <p:sp>
          <p:nvSpPr>
            <p:cNvPr id="75" name="object 75"/>
            <p:cNvSpPr/>
            <p:nvPr/>
          </p:nvSpPr>
          <p:spPr>
            <a:xfrm>
              <a:off x="6885534" y="2663443"/>
              <a:ext cx="592455" cy="534035"/>
            </a:xfrm>
            <a:custGeom>
              <a:avLst/>
              <a:gdLst/>
              <a:ahLst/>
              <a:cxnLst/>
              <a:rect l="l" t="t" r="r" b="b"/>
              <a:pathLst>
                <a:path w="592454" h="534035">
                  <a:moveTo>
                    <a:pt x="371919" y="222719"/>
                  </a:moveTo>
                  <a:lnTo>
                    <a:pt x="314680" y="222719"/>
                  </a:lnTo>
                  <a:lnTo>
                    <a:pt x="314680" y="241795"/>
                  </a:lnTo>
                  <a:lnTo>
                    <a:pt x="371919" y="241795"/>
                  </a:lnTo>
                  <a:lnTo>
                    <a:pt x="371919" y="222719"/>
                  </a:lnTo>
                  <a:close/>
                </a:path>
                <a:path w="592454" h="534035">
                  <a:moveTo>
                    <a:pt x="371932" y="375373"/>
                  </a:moveTo>
                  <a:lnTo>
                    <a:pt x="295605" y="375373"/>
                  </a:lnTo>
                  <a:lnTo>
                    <a:pt x="295605" y="394449"/>
                  </a:lnTo>
                  <a:lnTo>
                    <a:pt x="371932" y="394449"/>
                  </a:lnTo>
                  <a:lnTo>
                    <a:pt x="371932" y="375373"/>
                  </a:lnTo>
                  <a:close/>
                </a:path>
                <a:path w="592454" h="534035">
                  <a:moveTo>
                    <a:pt x="371932" y="337210"/>
                  </a:moveTo>
                  <a:lnTo>
                    <a:pt x="333768" y="337210"/>
                  </a:lnTo>
                  <a:lnTo>
                    <a:pt x="333768" y="356285"/>
                  </a:lnTo>
                  <a:lnTo>
                    <a:pt x="371932" y="356285"/>
                  </a:lnTo>
                  <a:lnTo>
                    <a:pt x="371932" y="337210"/>
                  </a:lnTo>
                  <a:close/>
                </a:path>
                <a:path w="592454" h="534035">
                  <a:moveTo>
                    <a:pt x="371932" y="299046"/>
                  </a:moveTo>
                  <a:lnTo>
                    <a:pt x="333768" y="299046"/>
                  </a:lnTo>
                  <a:lnTo>
                    <a:pt x="333768" y="318122"/>
                  </a:lnTo>
                  <a:lnTo>
                    <a:pt x="371932" y="318122"/>
                  </a:lnTo>
                  <a:lnTo>
                    <a:pt x="371932" y="299046"/>
                  </a:lnTo>
                  <a:close/>
                </a:path>
                <a:path w="592454" h="534035">
                  <a:moveTo>
                    <a:pt x="371932" y="260883"/>
                  </a:moveTo>
                  <a:lnTo>
                    <a:pt x="333768" y="260883"/>
                  </a:lnTo>
                  <a:lnTo>
                    <a:pt x="333768" y="279958"/>
                  </a:lnTo>
                  <a:lnTo>
                    <a:pt x="371932" y="279958"/>
                  </a:lnTo>
                  <a:lnTo>
                    <a:pt x="371932" y="260883"/>
                  </a:lnTo>
                  <a:close/>
                </a:path>
                <a:path w="592454" h="534035">
                  <a:moveTo>
                    <a:pt x="371932" y="145796"/>
                  </a:moveTo>
                  <a:lnTo>
                    <a:pt x="219290" y="145796"/>
                  </a:lnTo>
                  <a:lnTo>
                    <a:pt x="219290" y="166116"/>
                  </a:lnTo>
                  <a:lnTo>
                    <a:pt x="219290" y="185166"/>
                  </a:lnTo>
                  <a:lnTo>
                    <a:pt x="219290" y="204216"/>
                  </a:lnTo>
                  <a:lnTo>
                    <a:pt x="371932" y="204216"/>
                  </a:lnTo>
                  <a:lnTo>
                    <a:pt x="371932" y="185166"/>
                  </a:lnTo>
                  <a:lnTo>
                    <a:pt x="238353" y="185166"/>
                  </a:lnTo>
                  <a:lnTo>
                    <a:pt x="238353" y="166116"/>
                  </a:lnTo>
                  <a:lnTo>
                    <a:pt x="352844" y="166116"/>
                  </a:lnTo>
                  <a:lnTo>
                    <a:pt x="352844" y="184556"/>
                  </a:lnTo>
                  <a:lnTo>
                    <a:pt x="371932" y="184556"/>
                  </a:lnTo>
                  <a:lnTo>
                    <a:pt x="371932" y="166116"/>
                  </a:lnTo>
                  <a:lnTo>
                    <a:pt x="371932" y="165481"/>
                  </a:lnTo>
                  <a:lnTo>
                    <a:pt x="371932" y="145796"/>
                  </a:lnTo>
                  <a:close/>
                </a:path>
                <a:path w="592454" h="534035">
                  <a:moveTo>
                    <a:pt x="410083" y="108242"/>
                  </a:moveTo>
                  <a:lnTo>
                    <a:pt x="391007" y="108242"/>
                  </a:lnTo>
                  <a:lnTo>
                    <a:pt x="391007" y="127317"/>
                  </a:lnTo>
                  <a:lnTo>
                    <a:pt x="391007" y="413537"/>
                  </a:lnTo>
                  <a:lnTo>
                    <a:pt x="200202" y="413537"/>
                  </a:lnTo>
                  <a:lnTo>
                    <a:pt x="200202" y="389064"/>
                  </a:lnTo>
                  <a:lnTo>
                    <a:pt x="200202" y="369976"/>
                  </a:lnTo>
                  <a:lnTo>
                    <a:pt x="207759" y="362419"/>
                  </a:lnTo>
                  <a:lnTo>
                    <a:pt x="225793" y="365747"/>
                  </a:lnTo>
                  <a:lnTo>
                    <a:pt x="243903" y="364096"/>
                  </a:lnTo>
                  <a:lnTo>
                    <a:pt x="248297" y="362419"/>
                  </a:lnTo>
                  <a:lnTo>
                    <a:pt x="260997" y="357581"/>
                  </a:lnTo>
                  <a:lnTo>
                    <a:pt x="275437" y="346735"/>
                  </a:lnTo>
                  <a:lnTo>
                    <a:pt x="276047" y="346278"/>
                  </a:lnTo>
                  <a:lnTo>
                    <a:pt x="290690" y="324192"/>
                  </a:lnTo>
                  <a:lnTo>
                    <a:pt x="295567" y="299059"/>
                  </a:lnTo>
                  <a:lnTo>
                    <a:pt x="290690" y="273913"/>
                  </a:lnTo>
                  <a:lnTo>
                    <a:pt x="276504" y="252526"/>
                  </a:lnTo>
                  <a:lnTo>
                    <a:pt x="276504" y="299059"/>
                  </a:lnTo>
                  <a:lnTo>
                    <a:pt x="273011" y="317017"/>
                  </a:lnTo>
                  <a:lnTo>
                    <a:pt x="262547" y="332778"/>
                  </a:lnTo>
                  <a:lnTo>
                    <a:pt x="246773" y="343242"/>
                  </a:lnTo>
                  <a:lnTo>
                    <a:pt x="228815" y="346735"/>
                  </a:lnTo>
                  <a:lnTo>
                    <a:pt x="210858" y="343242"/>
                  </a:lnTo>
                  <a:lnTo>
                    <a:pt x="206095" y="340080"/>
                  </a:lnTo>
                  <a:lnTo>
                    <a:pt x="195084" y="332778"/>
                  </a:lnTo>
                  <a:lnTo>
                    <a:pt x="189890" y="324967"/>
                  </a:lnTo>
                  <a:lnTo>
                    <a:pt x="189890" y="353314"/>
                  </a:lnTo>
                  <a:lnTo>
                    <a:pt x="145961" y="397217"/>
                  </a:lnTo>
                  <a:lnTo>
                    <a:pt x="139928" y="397217"/>
                  </a:lnTo>
                  <a:lnTo>
                    <a:pt x="132486" y="389775"/>
                  </a:lnTo>
                  <a:lnTo>
                    <a:pt x="132473" y="383743"/>
                  </a:lnTo>
                  <a:lnTo>
                    <a:pt x="176123" y="340080"/>
                  </a:lnTo>
                  <a:lnTo>
                    <a:pt x="179971" y="345020"/>
                  </a:lnTo>
                  <a:lnTo>
                    <a:pt x="184556" y="349491"/>
                  </a:lnTo>
                  <a:lnTo>
                    <a:pt x="189890" y="353314"/>
                  </a:lnTo>
                  <a:lnTo>
                    <a:pt x="189890" y="324967"/>
                  </a:lnTo>
                  <a:lnTo>
                    <a:pt x="184619" y="317017"/>
                  </a:lnTo>
                  <a:lnTo>
                    <a:pt x="181140" y="299059"/>
                  </a:lnTo>
                  <a:lnTo>
                    <a:pt x="184619" y="281089"/>
                  </a:lnTo>
                  <a:lnTo>
                    <a:pt x="195084" y="265315"/>
                  </a:lnTo>
                  <a:lnTo>
                    <a:pt x="210858" y="254863"/>
                  </a:lnTo>
                  <a:lnTo>
                    <a:pt x="228815" y="251371"/>
                  </a:lnTo>
                  <a:lnTo>
                    <a:pt x="246773" y="254863"/>
                  </a:lnTo>
                  <a:lnTo>
                    <a:pt x="262547" y="265315"/>
                  </a:lnTo>
                  <a:lnTo>
                    <a:pt x="273011" y="281089"/>
                  </a:lnTo>
                  <a:lnTo>
                    <a:pt x="276504" y="299059"/>
                  </a:lnTo>
                  <a:lnTo>
                    <a:pt x="276504" y="252526"/>
                  </a:lnTo>
                  <a:lnTo>
                    <a:pt x="276047" y="251828"/>
                  </a:lnTo>
                  <a:lnTo>
                    <a:pt x="275412" y="251371"/>
                  </a:lnTo>
                  <a:lnTo>
                    <a:pt x="259041" y="239496"/>
                  </a:lnTo>
                  <a:lnTo>
                    <a:pt x="256628" y="238709"/>
                  </a:lnTo>
                  <a:lnTo>
                    <a:pt x="239737" y="233197"/>
                  </a:lnTo>
                  <a:lnTo>
                    <a:pt x="219621" y="232943"/>
                  </a:lnTo>
                  <a:lnTo>
                    <a:pt x="200202" y="238709"/>
                  </a:lnTo>
                  <a:lnTo>
                    <a:pt x="200202" y="127317"/>
                  </a:lnTo>
                  <a:lnTo>
                    <a:pt x="391007" y="127317"/>
                  </a:lnTo>
                  <a:lnTo>
                    <a:pt x="391007" y="108242"/>
                  </a:lnTo>
                  <a:lnTo>
                    <a:pt x="181114" y="108242"/>
                  </a:lnTo>
                  <a:lnTo>
                    <a:pt x="181114" y="252323"/>
                  </a:lnTo>
                  <a:lnTo>
                    <a:pt x="169646" y="268097"/>
                  </a:lnTo>
                  <a:lnTo>
                    <a:pt x="163372" y="285889"/>
                  </a:lnTo>
                  <a:lnTo>
                    <a:pt x="162293" y="304520"/>
                  </a:lnTo>
                  <a:lnTo>
                    <a:pt x="166408" y="322808"/>
                  </a:lnTo>
                  <a:lnTo>
                    <a:pt x="122720" y="366509"/>
                  </a:lnTo>
                  <a:lnTo>
                    <a:pt x="116420" y="375983"/>
                  </a:lnTo>
                  <a:lnTo>
                    <a:pt x="114325" y="386753"/>
                  </a:lnTo>
                  <a:lnTo>
                    <a:pt x="116370" y="397217"/>
                  </a:lnTo>
                  <a:lnTo>
                    <a:pt x="116420" y="397522"/>
                  </a:lnTo>
                  <a:lnTo>
                    <a:pt x="122720" y="406984"/>
                  </a:lnTo>
                  <a:lnTo>
                    <a:pt x="132181" y="413270"/>
                  </a:lnTo>
                  <a:lnTo>
                    <a:pt x="142951" y="415366"/>
                  </a:lnTo>
                  <a:lnTo>
                    <a:pt x="153720" y="413270"/>
                  </a:lnTo>
                  <a:lnTo>
                    <a:pt x="163195" y="406984"/>
                  </a:lnTo>
                  <a:lnTo>
                    <a:pt x="172961" y="397217"/>
                  </a:lnTo>
                  <a:lnTo>
                    <a:pt x="181114" y="389064"/>
                  </a:lnTo>
                  <a:lnTo>
                    <a:pt x="181114" y="432612"/>
                  </a:lnTo>
                  <a:lnTo>
                    <a:pt x="410083" y="432612"/>
                  </a:lnTo>
                  <a:lnTo>
                    <a:pt x="410083" y="413537"/>
                  </a:lnTo>
                  <a:lnTo>
                    <a:pt x="410083" y="127317"/>
                  </a:lnTo>
                  <a:lnTo>
                    <a:pt x="410083" y="108242"/>
                  </a:lnTo>
                  <a:close/>
                </a:path>
                <a:path w="592454" h="534035">
                  <a:moveTo>
                    <a:pt x="592175" y="266776"/>
                  </a:moveTo>
                  <a:lnTo>
                    <a:pt x="589597" y="246938"/>
                  </a:lnTo>
                  <a:lnTo>
                    <a:pt x="581825" y="228142"/>
                  </a:lnTo>
                  <a:lnTo>
                    <a:pt x="562914" y="195389"/>
                  </a:lnTo>
                  <a:lnTo>
                    <a:pt x="562914" y="266776"/>
                  </a:lnTo>
                  <a:lnTo>
                    <a:pt x="561314" y="279120"/>
                  </a:lnTo>
                  <a:lnTo>
                    <a:pt x="447078" y="480288"/>
                  </a:lnTo>
                  <a:lnTo>
                    <a:pt x="405498" y="504291"/>
                  </a:lnTo>
                  <a:lnTo>
                    <a:pt x="186677" y="504291"/>
                  </a:lnTo>
                  <a:lnTo>
                    <a:pt x="145084" y="480288"/>
                  </a:lnTo>
                  <a:lnTo>
                    <a:pt x="35674" y="290779"/>
                  </a:lnTo>
                  <a:lnTo>
                    <a:pt x="29273" y="266776"/>
                  </a:lnTo>
                  <a:lnTo>
                    <a:pt x="30873" y="254431"/>
                  </a:lnTo>
                  <a:lnTo>
                    <a:pt x="145084" y="53263"/>
                  </a:lnTo>
                  <a:lnTo>
                    <a:pt x="186677" y="29248"/>
                  </a:lnTo>
                  <a:lnTo>
                    <a:pt x="405498" y="29248"/>
                  </a:lnTo>
                  <a:lnTo>
                    <a:pt x="447078" y="53263"/>
                  </a:lnTo>
                  <a:lnTo>
                    <a:pt x="556501" y="242760"/>
                  </a:lnTo>
                  <a:lnTo>
                    <a:pt x="562914" y="266776"/>
                  </a:lnTo>
                  <a:lnTo>
                    <a:pt x="562914" y="195389"/>
                  </a:lnTo>
                  <a:lnTo>
                    <a:pt x="472414" y="38633"/>
                  </a:lnTo>
                  <a:lnTo>
                    <a:pt x="444131" y="10363"/>
                  </a:lnTo>
                  <a:lnTo>
                    <a:pt x="405498" y="0"/>
                  </a:lnTo>
                  <a:lnTo>
                    <a:pt x="186677" y="0"/>
                  </a:lnTo>
                  <a:lnTo>
                    <a:pt x="148043" y="10363"/>
                  </a:lnTo>
                  <a:lnTo>
                    <a:pt x="119761" y="38633"/>
                  </a:lnTo>
                  <a:lnTo>
                    <a:pt x="10350" y="228142"/>
                  </a:lnTo>
                  <a:lnTo>
                    <a:pt x="0" y="266776"/>
                  </a:lnTo>
                  <a:lnTo>
                    <a:pt x="2590" y="286613"/>
                  </a:lnTo>
                  <a:lnTo>
                    <a:pt x="119761" y="494919"/>
                  </a:lnTo>
                  <a:lnTo>
                    <a:pt x="148043" y="523201"/>
                  </a:lnTo>
                  <a:lnTo>
                    <a:pt x="186677" y="533552"/>
                  </a:lnTo>
                  <a:lnTo>
                    <a:pt x="405498" y="533552"/>
                  </a:lnTo>
                  <a:lnTo>
                    <a:pt x="444131" y="523201"/>
                  </a:lnTo>
                  <a:lnTo>
                    <a:pt x="472414" y="494919"/>
                  </a:lnTo>
                  <a:lnTo>
                    <a:pt x="581825" y="305409"/>
                  </a:lnTo>
                  <a:lnTo>
                    <a:pt x="589597" y="286613"/>
                  </a:lnTo>
                  <a:lnTo>
                    <a:pt x="592175" y="266776"/>
                  </a:lnTo>
                  <a:close/>
                </a:path>
              </a:pathLst>
            </a:custGeom>
            <a:solidFill>
              <a:srgbClr val="28BDA7"/>
            </a:solidFill>
          </p:spPr>
          <p:txBody>
            <a:bodyPr wrap="square" lIns="0" tIns="0" rIns="0" bIns="0" rtlCol="0"/>
            <a:lstStyle/>
            <a:p>
              <a:endParaRPr/>
            </a:p>
          </p:txBody>
        </p:sp>
        <p:sp>
          <p:nvSpPr>
            <p:cNvPr id="76" name="object 76"/>
            <p:cNvSpPr/>
            <p:nvPr/>
          </p:nvSpPr>
          <p:spPr>
            <a:xfrm>
              <a:off x="2463285" y="2016615"/>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6"/>
                  </a:lnTo>
                  <a:lnTo>
                    <a:pt x="2588" y="286614"/>
                  </a:lnTo>
                  <a:lnTo>
                    <a:pt x="119764" y="494919"/>
                  </a:lnTo>
                  <a:lnTo>
                    <a:pt x="148045" y="523198"/>
                  </a:lnTo>
                  <a:lnTo>
                    <a:pt x="186680" y="533552"/>
                  </a:lnTo>
                  <a:lnTo>
                    <a:pt x="405501" y="533552"/>
                  </a:lnTo>
                  <a:lnTo>
                    <a:pt x="444136" y="523198"/>
                  </a:lnTo>
                  <a:lnTo>
                    <a:pt x="472417" y="494919"/>
                  </a:lnTo>
                  <a:lnTo>
                    <a:pt x="581828" y="305409"/>
                  </a:lnTo>
                  <a:lnTo>
                    <a:pt x="592181" y="266776"/>
                  </a:lnTo>
                  <a:lnTo>
                    <a:pt x="589593" y="246938"/>
                  </a:lnTo>
                  <a:lnTo>
                    <a:pt x="472417" y="38633"/>
                  </a:lnTo>
                  <a:lnTo>
                    <a:pt x="444136" y="10353"/>
                  </a:lnTo>
                  <a:lnTo>
                    <a:pt x="405501" y="0"/>
                  </a:lnTo>
                  <a:close/>
                </a:path>
              </a:pathLst>
            </a:custGeom>
            <a:solidFill>
              <a:srgbClr val="A2A2A2"/>
            </a:solidFill>
          </p:spPr>
          <p:txBody>
            <a:bodyPr wrap="square" lIns="0" tIns="0" rIns="0" bIns="0" rtlCol="0"/>
            <a:lstStyle/>
            <a:p>
              <a:endParaRPr/>
            </a:p>
          </p:txBody>
        </p:sp>
        <p:sp>
          <p:nvSpPr>
            <p:cNvPr id="77" name="object 77"/>
            <p:cNvSpPr/>
            <p:nvPr/>
          </p:nvSpPr>
          <p:spPr>
            <a:xfrm>
              <a:off x="2601650" y="2137831"/>
              <a:ext cx="325755" cy="302260"/>
            </a:xfrm>
            <a:custGeom>
              <a:avLst/>
              <a:gdLst/>
              <a:ahLst/>
              <a:cxnLst/>
              <a:rect l="l" t="t" r="r" b="b"/>
              <a:pathLst>
                <a:path w="325755" h="302260">
                  <a:moveTo>
                    <a:pt x="162801" y="0"/>
                  </a:moveTo>
                  <a:lnTo>
                    <a:pt x="122064" y="8223"/>
                  </a:lnTo>
                  <a:lnTo>
                    <a:pt x="88796" y="30651"/>
                  </a:lnTo>
                  <a:lnTo>
                    <a:pt x="66366" y="63918"/>
                  </a:lnTo>
                  <a:lnTo>
                    <a:pt x="58140" y="104660"/>
                  </a:lnTo>
                  <a:lnTo>
                    <a:pt x="66366" y="145397"/>
                  </a:lnTo>
                  <a:lnTo>
                    <a:pt x="88796" y="178665"/>
                  </a:lnTo>
                  <a:lnTo>
                    <a:pt x="122064" y="201095"/>
                  </a:lnTo>
                  <a:lnTo>
                    <a:pt x="162801" y="209321"/>
                  </a:lnTo>
                  <a:lnTo>
                    <a:pt x="203543" y="201095"/>
                  </a:lnTo>
                  <a:lnTo>
                    <a:pt x="225831" y="186067"/>
                  </a:lnTo>
                  <a:lnTo>
                    <a:pt x="162801" y="186067"/>
                  </a:lnTo>
                  <a:lnTo>
                    <a:pt x="131114" y="179670"/>
                  </a:lnTo>
                  <a:lnTo>
                    <a:pt x="105238" y="162223"/>
                  </a:lnTo>
                  <a:lnTo>
                    <a:pt x="87791" y="136347"/>
                  </a:lnTo>
                  <a:lnTo>
                    <a:pt x="81394" y="104660"/>
                  </a:lnTo>
                  <a:lnTo>
                    <a:pt x="87791" y="72974"/>
                  </a:lnTo>
                  <a:lnTo>
                    <a:pt x="105238" y="47097"/>
                  </a:lnTo>
                  <a:lnTo>
                    <a:pt x="131114" y="29651"/>
                  </a:lnTo>
                  <a:lnTo>
                    <a:pt x="162801" y="23253"/>
                  </a:lnTo>
                  <a:lnTo>
                    <a:pt x="225837" y="23253"/>
                  </a:lnTo>
                  <a:lnTo>
                    <a:pt x="203543" y="8223"/>
                  </a:lnTo>
                  <a:lnTo>
                    <a:pt x="162801" y="0"/>
                  </a:lnTo>
                  <a:close/>
                </a:path>
                <a:path w="325755" h="302260">
                  <a:moveTo>
                    <a:pt x="225837" y="23253"/>
                  </a:moveTo>
                  <a:lnTo>
                    <a:pt x="162801" y="23253"/>
                  </a:lnTo>
                  <a:lnTo>
                    <a:pt x="194487" y="29651"/>
                  </a:lnTo>
                  <a:lnTo>
                    <a:pt x="220364" y="47097"/>
                  </a:lnTo>
                  <a:lnTo>
                    <a:pt x="237810" y="72974"/>
                  </a:lnTo>
                  <a:lnTo>
                    <a:pt x="244208" y="104660"/>
                  </a:lnTo>
                  <a:lnTo>
                    <a:pt x="237810" y="136347"/>
                  </a:lnTo>
                  <a:lnTo>
                    <a:pt x="220364" y="162223"/>
                  </a:lnTo>
                  <a:lnTo>
                    <a:pt x="194487" y="179670"/>
                  </a:lnTo>
                  <a:lnTo>
                    <a:pt x="162801" y="186067"/>
                  </a:lnTo>
                  <a:lnTo>
                    <a:pt x="225831" y="186067"/>
                  </a:lnTo>
                  <a:lnTo>
                    <a:pt x="236810" y="178665"/>
                  </a:lnTo>
                  <a:lnTo>
                    <a:pt x="259238" y="145397"/>
                  </a:lnTo>
                  <a:lnTo>
                    <a:pt x="267462" y="104660"/>
                  </a:lnTo>
                  <a:lnTo>
                    <a:pt x="259238" y="63918"/>
                  </a:lnTo>
                  <a:lnTo>
                    <a:pt x="236810" y="30651"/>
                  </a:lnTo>
                  <a:lnTo>
                    <a:pt x="225837" y="23253"/>
                  </a:lnTo>
                  <a:close/>
                </a:path>
                <a:path w="325755" h="302260">
                  <a:moveTo>
                    <a:pt x="169227" y="34886"/>
                  </a:moveTo>
                  <a:lnTo>
                    <a:pt x="156387" y="34886"/>
                  </a:lnTo>
                  <a:lnTo>
                    <a:pt x="151180" y="40093"/>
                  </a:lnTo>
                  <a:lnTo>
                    <a:pt x="151155" y="107746"/>
                  </a:lnTo>
                  <a:lnTo>
                    <a:pt x="152374" y="110718"/>
                  </a:lnTo>
                  <a:lnTo>
                    <a:pt x="154546" y="112915"/>
                  </a:lnTo>
                  <a:lnTo>
                    <a:pt x="182435" y="140766"/>
                  </a:lnTo>
                  <a:lnTo>
                    <a:pt x="189750" y="140766"/>
                  </a:lnTo>
                  <a:lnTo>
                    <a:pt x="198907" y="131546"/>
                  </a:lnTo>
                  <a:lnTo>
                    <a:pt x="198882" y="124180"/>
                  </a:lnTo>
                  <a:lnTo>
                    <a:pt x="174434" y="99898"/>
                  </a:lnTo>
                  <a:lnTo>
                    <a:pt x="174434" y="40093"/>
                  </a:lnTo>
                  <a:lnTo>
                    <a:pt x="169227" y="34886"/>
                  </a:lnTo>
                  <a:close/>
                </a:path>
                <a:path w="325755" h="302260">
                  <a:moveTo>
                    <a:pt x="300380" y="279095"/>
                  </a:moveTo>
                  <a:lnTo>
                    <a:pt x="234670" y="279095"/>
                  </a:lnTo>
                  <a:lnTo>
                    <a:pt x="241825" y="290962"/>
                  </a:lnTo>
                  <a:lnTo>
                    <a:pt x="252599" y="298889"/>
                  </a:lnTo>
                  <a:lnTo>
                    <a:pt x="265560" y="302199"/>
                  </a:lnTo>
                  <a:lnTo>
                    <a:pt x="279273" y="300215"/>
                  </a:lnTo>
                  <a:lnTo>
                    <a:pt x="286223" y="296809"/>
                  </a:lnTo>
                  <a:lnTo>
                    <a:pt x="292193" y="292022"/>
                  </a:lnTo>
                  <a:lnTo>
                    <a:pt x="296980" y="286051"/>
                  </a:lnTo>
                  <a:lnTo>
                    <a:pt x="300380" y="279095"/>
                  </a:lnTo>
                  <a:close/>
                </a:path>
                <a:path w="325755" h="302260">
                  <a:moveTo>
                    <a:pt x="90932" y="279095"/>
                  </a:moveTo>
                  <a:lnTo>
                    <a:pt x="25349" y="279095"/>
                  </a:lnTo>
                  <a:lnTo>
                    <a:pt x="29586" y="286051"/>
                  </a:lnTo>
                  <a:lnTo>
                    <a:pt x="32606" y="290962"/>
                  </a:lnTo>
                  <a:lnTo>
                    <a:pt x="43489" y="298889"/>
                  </a:lnTo>
                  <a:lnTo>
                    <a:pt x="43727" y="298889"/>
                  </a:lnTo>
                  <a:lnTo>
                    <a:pt x="56340" y="302044"/>
                  </a:lnTo>
                  <a:lnTo>
                    <a:pt x="70040" y="299986"/>
                  </a:lnTo>
                  <a:lnTo>
                    <a:pt x="76908" y="296604"/>
                  </a:lnTo>
                  <a:lnTo>
                    <a:pt x="82810" y="291865"/>
                  </a:lnTo>
                  <a:lnTo>
                    <a:pt x="87479" y="286051"/>
                  </a:lnTo>
                  <a:lnTo>
                    <a:pt x="90932" y="279095"/>
                  </a:lnTo>
                  <a:close/>
                </a:path>
                <a:path w="325755" h="302260">
                  <a:moveTo>
                    <a:pt x="195592" y="279095"/>
                  </a:moveTo>
                  <a:lnTo>
                    <a:pt x="130009" y="279095"/>
                  </a:lnTo>
                  <a:lnTo>
                    <a:pt x="134250" y="286051"/>
                  </a:lnTo>
                  <a:lnTo>
                    <a:pt x="137273" y="290962"/>
                  </a:lnTo>
                  <a:lnTo>
                    <a:pt x="148155" y="298889"/>
                  </a:lnTo>
                  <a:lnTo>
                    <a:pt x="148392" y="298889"/>
                  </a:lnTo>
                  <a:lnTo>
                    <a:pt x="161003" y="302044"/>
                  </a:lnTo>
                  <a:lnTo>
                    <a:pt x="174701" y="299986"/>
                  </a:lnTo>
                  <a:lnTo>
                    <a:pt x="181569" y="296604"/>
                  </a:lnTo>
                  <a:lnTo>
                    <a:pt x="187471" y="291865"/>
                  </a:lnTo>
                  <a:lnTo>
                    <a:pt x="192140" y="286051"/>
                  </a:lnTo>
                  <a:lnTo>
                    <a:pt x="195592" y="279095"/>
                  </a:lnTo>
                  <a:close/>
                </a:path>
                <a:path w="325755" h="302260">
                  <a:moveTo>
                    <a:pt x="51714" y="255841"/>
                  </a:moveTo>
                  <a:lnTo>
                    <a:pt x="5207" y="255841"/>
                  </a:lnTo>
                  <a:lnTo>
                    <a:pt x="0" y="261048"/>
                  </a:lnTo>
                  <a:lnTo>
                    <a:pt x="0" y="273888"/>
                  </a:lnTo>
                  <a:lnTo>
                    <a:pt x="5207" y="279095"/>
                  </a:lnTo>
                  <a:lnTo>
                    <a:pt x="51714" y="279095"/>
                  </a:lnTo>
                  <a:lnTo>
                    <a:pt x="46507" y="273888"/>
                  </a:lnTo>
                  <a:lnTo>
                    <a:pt x="46507" y="261048"/>
                  </a:lnTo>
                  <a:lnTo>
                    <a:pt x="51714" y="255841"/>
                  </a:lnTo>
                  <a:close/>
                </a:path>
                <a:path w="325755" h="302260">
                  <a:moveTo>
                    <a:pt x="156387" y="255841"/>
                  </a:moveTo>
                  <a:lnTo>
                    <a:pt x="64566" y="255841"/>
                  </a:lnTo>
                  <a:lnTo>
                    <a:pt x="69773" y="261048"/>
                  </a:lnTo>
                  <a:lnTo>
                    <a:pt x="69773" y="273888"/>
                  </a:lnTo>
                  <a:lnTo>
                    <a:pt x="64566" y="279095"/>
                  </a:lnTo>
                  <a:lnTo>
                    <a:pt x="156387" y="279095"/>
                  </a:lnTo>
                  <a:lnTo>
                    <a:pt x="151180" y="273888"/>
                  </a:lnTo>
                  <a:lnTo>
                    <a:pt x="151180" y="261048"/>
                  </a:lnTo>
                  <a:lnTo>
                    <a:pt x="156387" y="255841"/>
                  </a:lnTo>
                  <a:close/>
                </a:path>
                <a:path w="325755" h="302260">
                  <a:moveTo>
                    <a:pt x="261048" y="255841"/>
                  </a:moveTo>
                  <a:lnTo>
                    <a:pt x="169227" y="255841"/>
                  </a:lnTo>
                  <a:lnTo>
                    <a:pt x="174434" y="261048"/>
                  </a:lnTo>
                  <a:lnTo>
                    <a:pt x="174434" y="273888"/>
                  </a:lnTo>
                  <a:lnTo>
                    <a:pt x="169227" y="279095"/>
                  </a:lnTo>
                  <a:lnTo>
                    <a:pt x="261048" y="279095"/>
                  </a:lnTo>
                  <a:lnTo>
                    <a:pt x="255841" y="273888"/>
                  </a:lnTo>
                  <a:lnTo>
                    <a:pt x="255841" y="261048"/>
                  </a:lnTo>
                  <a:lnTo>
                    <a:pt x="261048" y="255841"/>
                  </a:lnTo>
                  <a:close/>
                </a:path>
                <a:path w="325755" h="302260">
                  <a:moveTo>
                    <a:pt x="320408" y="255841"/>
                  </a:moveTo>
                  <a:lnTo>
                    <a:pt x="273888" y="255841"/>
                  </a:lnTo>
                  <a:lnTo>
                    <a:pt x="279095" y="261048"/>
                  </a:lnTo>
                  <a:lnTo>
                    <a:pt x="279095" y="273888"/>
                  </a:lnTo>
                  <a:lnTo>
                    <a:pt x="273888" y="279095"/>
                  </a:lnTo>
                  <a:lnTo>
                    <a:pt x="320408" y="279095"/>
                  </a:lnTo>
                  <a:lnTo>
                    <a:pt x="325615" y="273888"/>
                  </a:lnTo>
                  <a:lnTo>
                    <a:pt x="325615" y="261048"/>
                  </a:lnTo>
                  <a:lnTo>
                    <a:pt x="320408" y="255841"/>
                  </a:lnTo>
                  <a:close/>
                </a:path>
                <a:path w="325755" h="302260">
                  <a:moveTo>
                    <a:pt x="59940" y="232892"/>
                  </a:moveTo>
                  <a:lnTo>
                    <a:pt x="25349" y="255841"/>
                  </a:lnTo>
                  <a:lnTo>
                    <a:pt x="90932" y="255841"/>
                  </a:lnTo>
                  <a:lnTo>
                    <a:pt x="83725" y="244011"/>
                  </a:lnTo>
                  <a:lnTo>
                    <a:pt x="72915" y="236137"/>
                  </a:lnTo>
                  <a:lnTo>
                    <a:pt x="59940" y="232892"/>
                  </a:lnTo>
                  <a:close/>
                </a:path>
                <a:path w="325755" h="302260">
                  <a:moveTo>
                    <a:pt x="164601" y="232892"/>
                  </a:moveTo>
                  <a:lnTo>
                    <a:pt x="130009" y="255841"/>
                  </a:lnTo>
                  <a:lnTo>
                    <a:pt x="195592" y="255841"/>
                  </a:lnTo>
                  <a:lnTo>
                    <a:pt x="188386" y="244011"/>
                  </a:lnTo>
                  <a:lnTo>
                    <a:pt x="177576" y="236137"/>
                  </a:lnTo>
                  <a:lnTo>
                    <a:pt x="164601" y="232892"/>
                  </a:lnTo>
                  <a:close/>
                </a:path>
                <a:path w="325755" h="302260">
                  <a:moveTo>
                    <a:pt x="269490" y="232736"/>
                  </a:moveTo>
                  <a:lnTo>
                    <a:pt x="234670" y="255841"/>
                  </a:lnTo>
                  <a:lnTo>
                    <a:pt x="300380" y="255841"/>
                  </a:lnTo>
                  <a:lnTo>
                    <a:pt x="293248" y="244011"/>
                  </a:lnTo>
                  <a:lnTo>
                    <a:pt x="292005" y="243076"/>
                  </a:lnTo>
                  <a:lnTo>
                    <a:pt x="282574" y="236137"/>
                  </a:lnTo>
                  <a:lnTo>
                    <a:pt x="282805" y="236137"/>
                  </a:lnTo>
                  <a:lnTo>
                    <a:pt x="269490" y="232736"/>
                  </a:lnTo>
                  <a:close/>
                </a:path>
              </a:pathLst>
            </a:custGeom>
            <a:solidFill>
              <a:srgbClr val="FFFFFF"/>
            </a:solidFill>
          </p:spPr>
          <p:txBody>
            <a:bodyPr wrap="square" lIns="0" tIns="0" rIns="0" bIns="0" rtlCol="0"/>
            <a:lstStyle/>
            <a:p>
              <a:endParaRPr/>
            </a:p>
          </p:txBody>
        </p:sp>
      </p:grpSp>
      <p:grpSp>
        <p:nvGrpSpPr>
          <p:cNvPr id="79" name="object 79"/>
          <p:cNvGrpSpPr/>
          <p:nvPr/>
        </p:nvGrpSpPr>
        <p:grpSpPr>
          <a:xfrm>
            <a:off x="4101330" y="167648"/>
            <a:ext cx="4000500" cy="6584315"/>
            <a:chOff x="4101330" y="167648"/>
            <a:chExt cx="4000500" cy="6584315"/>
          </a:xfrm>
        </p:grpSpPr>
        <p:sp>
          <p:nvSpPr>
            <p:cNvPr id="80" name="object 80"/>
            <p:cNvSpPr/>
            <p:nvPr/>
          </p:nvSpPr>
          <p:spPr>
            <a:xfrm>
              <a:off x="6897956" y="2031250"/>
              <a:ext cx="563245" cy="504825"/>
            </a:xfrm>
            <a:custGeom>
              <a:avLst/>
              <a:gdLst/>
              <a:ahLst/>
              <a:cxnLst/>
              <a:rect l="l" t="t" r="r" b="b"/>
              <a:pathLst>
                <a:path w="563245" h="504825">
                  <a:moveTo>
                    <a:pt x="390848" y="0"/>
                  </a:moveTo>
                  <a:lnTo>
                    <a:pt x="172027" y="0"/>
                  </a:lnTo>
                  <a:lnTo>
                    <a:pt x="155706" y="2175"/>
                  </a:lnTo>
                  <a:lnTo>
                    <a:pt x="117773" y="31305"/>
                  </a:lnTo>
                  <a:lnTo>
                    <a:pt x="8362" y="220814"/>
                  </a:lnTo>
                  <a:lnTo>
                    <a:pt x="0" y="252144"/>
                  </a:lnTo>
                  <a:lnTo>
                    <a:pt x="2090" y="268244"/>
                  </a:lnTo>
                  <a:lnTo>
                    <a:pt x="117773" y="472973"/>
                  </a:lnTo>
                  <a:lnTo>
                    <a:pt x="155706" y="502114"/>
                  </a:lnTo>
                  <a:lnTo>
                    <a:pt x="172027" y="504291"/>
                  </a:lnTo>
                  <a:lnTo>
                    <a:pt x="390848" y="504291"/>
                  </a:lnTo>
                  <a:lnTo>
                    <a:pt x="435054" y="486016"/>
                  </a:lnTo>
                  <a:lnTo>
                    <a:pt x="554513" y="283463"/>
                  </a:lnTo>
                  <a:lnTo>
                    <a:pt x="562876" y="252144"/>
                  </a:lnTo>
                  <a:lnTo>
                    <a:pt x="560785" y="236042"/>
                  </a:lnTo>
                  <a:lnTo>
                    <a:pt x="445090" y="31305"/>
                  </a:lnTo>
                  <a:lnTo>
                    <a:pt x="407171" y="2175"/>
                  </a:lnTo>
                  <a:lnTo>
                    <a:pt x="390848" y="0"/>
                  </a:lnTo>
                  <a:close/>
                </a:path>
              </a:pathLst>
            </a:custGeom>
            <a:solidFill>
              <a:srgbClr val="FFFFFF"/>
            </a:solidFill>
          </p:spPr>
          <p:txBody>
            <a:bodyPr wrap="square" lIns="0" tIns="0" rIns="0" bIns="0" rtlCol="0"/>
            <a:lstStyle/>
            <a:p>
              <a:endParaRPr/>
            </a:p>
          </p:txBody>
        </p:sp>
        <p:sp>
          <p:nvSpPr>
            <p:cNvPr id="81" name="object 81"/>
            <p:cNvSpPr/>
            <p:nvPr/>
          </p:nvSpPr>
          <p:spPr>
            <a:xfrm>
              <a:off x="6883298" y="2016620"/>
              <a:ext cx="592455" cy="534035"/>
            </a:xfrm>
            <a:custGeom>
              <a:avLst/>
              <a:gdLst/>
              <a:ahLst/>
              <a:cxnLst/>
              <a:rect l="l" t="t" r="r" b="b"/>
              <a:pathLst>
                <a:path w="592454" h="534035">
                  <a:moveTo>
                    <a:pt x="474535" y="293090"/>
                  </a:moveTo>
                  <a:lnTo>
                    <a:pt x="439318" y="257873"/>
                  </a:lnTo>
                  <a:lnTo>
                    <a:pt x="425881" y="271310"/>
                  </a:lnTo>
                  <a:lnTo>
                    <a:pt x="438175" y="283591"/>
                  </a:lnTo>
                  <a:lnTo>
                    <a:pt x="414502" y="283591"/>
                  </a:lnTo>
                  <a:lnTo>
                    <a:pt x="411632" y="275501"/>
                  </a:lnTo>
                  <a:lnTo>
                    <a:pt x="405218" y="269087"/>
                  </a:lnTo>
                  <a:lnTo>
                    <a:pt x="397141" y="266230"/>
                  </a:lnTo>
                  <a:lnTo>
                    <a:pt x="397141" y="287845"/>
                  </a:lnTo>
                  <a:lnTo>
                    <a:pt x="397141" y="298323"/>
                  </a:lnTo>
                  <a:lnTo>
                    <a:pt x="392887" y="302590"/>
                  </a:lnTo>
                  <a:lnTo>
                    <a:pt x="382397" y="302590"/>
                  </a:lnTo>
                  <a:lnTo>
                    <a:pt x="378142" y="298323"/>
                  </a:lnTo>
                  <a:lnTo>
                    <a:pt x="378142" y="287845"/>
                  </a:lnTo>
                  <a:lnTo>
                    <a:pt x="382397" y="283591"/>
                  </a:lnTo>
                  <a:lnTo>
                    <a:pt x="392887" y="283591"/>
                  </a:lnTo>
                  <a:lnTo>
                    <a:pt x="397141" y="287845"/>
                  </a:lnTo>
                  <a:lnTo>
                    <a:pt x="397141" y="266230"/>
                  </a:lnTo>
                  <a:lnTo>
                    <a:pt x="397141" y="226593"/>
                  </a:lnTo>
                  <a:lnTo>
                    <a:pt x="435140" y="226593"/>
                  </a:lnTo>
                  <a:lnTo>
                    <a:pt x="435140" y="207594"/>
                  </a:lnTo>
                  <a:lnTo>
                    <a:pt x="435140" y="169595"/>
                  </a:lnTo>
                  <a:lnTo>
                    <a:pt x="435140" y="150596"/>
                  </a:lnTo>
                  <a:lnTo>
                    <a:pt x="416140" y="150596"/>
                  </a:lnTo>
                  <a:lnTo>
                    <a:pt x="416140" y="169595"/>
                  </a:lnTo>
                  <a:lnTo>
                    <a:pt x="416140" y="207594"/>
                  </a:lnTo>
                  <a:lnTo>
                    <a:pt x="359143" y="207594"/>
                  </a:lnTo>
                  <a:lnTo>
                    <a:pt x="359143" y="169595"/>
                  </a:lnTo>
                  <a:lnTo>
                    <a:pt x="416140" y="169595"/>
                  </a:lnTo>
                  <a:lnTo>
                    <a:pt x="416140" y="150596"/>
                  </a:lnTo>
                  <a:lnTo>
                    <a:pt x="340144" y="150596"/>
                  </a:lnTo>
                  <a:lnTo>
                    <a:pt x="340144" y="226593"/>
                  </a:lnTo>
                  <a:lnTo>
                    <a:pt x="378142" y="226593"/>
                  </a:lnTo>
                  <a:lnTo>
                    <a:pt x="378142" y="266230"/>
                  </a:lnTo>
                  <a:lnTo>
                    <a:pt x="370052" y="269087"/>
                  </a:lnTo>
                  <a:lnTo>
                    <a:pt x="363651" y="275501"/>
                  </a:lnTo>
                  <a:lnTo>
                    <a:pt x="360781" y="283591"/>
                  </a:lnTo>
                  <a:lnTo>
                    <a:pt x="319506" y="283591"/>
                  </a:lnTo>
                  <a:lnTo>
                    <a:pt x="315391" y="275958"/>
                  </a:lnTo>
                  <a:lnTo>
                    <a:pt x="309257" y="269951"/>
                  </a:lnTo>
                  <a:lnTo>
                    <a:pt x="302145" y="266331"/>
                  </a:lnTo>
                  <a:lnTo>
                    <a:pt x="302145" y="287845"/>
                  </a:lnTo>
                  <a:lnTo>
                    <a:pt x="302145" y="298323"/>
                  </a:lnTo>
                  <a:lnTo>
                    <a:pt x="297891" y="302590"/>
                  </a:lnTo>
                  <a:lnTo>
                    <a:pt x="287413" y="302590"/>
                  </a:lnTo>
                  <a:lnTo>
                    <a:pt x="283146" y="298323"/>
                  </a:lnTo>
                  <a:lnTo>
                    <a:pt x="283146" y="287845"/>
                  </a:lnTo>
                  <a:lnTo>
                    <a:pt x="287413" y="283591"/>
                  </a:lnTo>
                  <a:lnTo>
                    <a:pt x="297891" y="283591"/>
                  </a:lnTo>
                  <a:lnTo>
                    <a:pt x="302145" y="287845"/>
                  </a:lnTo>
                  <a:lnTo>
                    <a:pt x="302145" y="266331"/>
                  </a:lnTo>
                  <a:lnTo>
                    <a:pt x="301523" y="266014"/>
                  </a:lnTo>
                  <a:lnTo>
                    <a:pt x="292646" y="264591"/>
                  </a:lnTo>
                  <a:lnTo>
                    <a:pt x="283768" y="266014"/>
                  </a:lnTo>
                  <a:lnTo>
                    <a:pt x="276034" y="269951"/>
                  </a:lnTo>
                  <a:lnTo>
                    <a:pt x="269887" y="275958"/>
                  </a:lnTo>
                  <a:lnTo>
                    <a:pt x="265785" y="283591"/>
                  </a:lnTo>
                  <a:lnTo>
                    <a:pt x="224523" y="283591"/>
                  </a:lnTo>
                  <a:lnTo>
                    <a:pt x="221653" y="275501"/>
                  </a:lnTo>
                  <a:lnTo>
                    <a:pt x="215239" y="269087"/>
                  </a:lnTo>
                  <a:lnTo>
                    <a:pt x="207162" y="266230"/>
                  </a:lnTo>
                  <a:lnTo>
                    <a:pt x="207162" y="287845"/>
                  </a:lnTo>
                  <a:lnTo>
                    <a:pt x="207162" y="298323"/>
                  </a:lnTo>
                  <a:lnTo>
                    <a:pt x="202895" y="302590"/>
                  </a:lnTo>
                  <a:lnTo>
                    <a:pt x="192417" y="302590"/>
                  </a:lnTo>
                  <a:lnTo>
                    <a:pt x="188163" y="298323"/>
                  </a:lnTo>
                  <a:lnTo>
                    <a:pt x="188163" y="287845"/>
                  </a:lnTo>
                  <a:lnTo>
                    <a:pt x="192417" y="283591"/>
                  </a:lnTo>
                  <a:lnTo>
                    <a:pt x="202895" y="283591"/>
                  </a:lnTo>
                  <a:lnTo>
                    <a:pt x="207162" y="287845"/>
                  </a:lnTo>
                  <a:lnTo>
                    <a:pt x="207162" y="266230"/>
                  </a:lnTo>
                  <a:lnTo>
                    <a:pt x="207162" y="226593"/>
                  </a:lnTo>
                  <a:lnTo>
                    <a:pt x="245160" y="226593"/>
                  </a:lnTo>
                  <a:lnTo>
                    <a:pt x="245160" y="207594"/>
                  </a:lnTo>
                  <a:lnTo>
                    <a:pt x="245160" y="169595"/>
                  </a:lnTo>
                  <a:lnTo>
                    <a:pt x="245160" y="150596"/>
                  </a:lnTo>
                  <a:lnTo>
                    <a:pt x="226161" y="150596"/>
                  </a:lnTo>
                  <a:lnTo>
                    <a:pt x="226161" y="169595"/>
                  </a:lnTo>
                  <a:lnTo>
                    <a:pt x="226161" y="207594"/>
                  </a:lnTo>
                  <a:lnTo>
                    <a:pt x="169164" y="207594"/>
                  </a:lnTo>
                  <a:lnTo>
                    <a:pt x="169164" y="169595"/>
                  </a:lnTo>
                  <a:lnTo>
                    <a:pt x="226161" y="169595"/>
                  </a:lnTo>
                  <a:lnTo>
                    <a:pt x="226161" y="150596"/>
                  </a:lnTo>
                  <a:lnTo>
                    <a:pt x="150164" y="150596"/>
                  </a:lnTo>
                  <a:lnTo>
                    <a:pt x="150164" y="226593"/>
                  </a:lnTo>
                  <a:lnTo>
                    <a:pt x="188163" y="226593"/>
                  </a:lnTo>
                  <a:lnTo>
                    <a:pt x="188163" y="266230"/>
                  </a:lnTo>
                  <a:lnTo>
                    <a:pt x="180073" y="269087"/>
                  </a:lnTo>
                  <a:lnTo>
                    <a:pt x="173659" y="275501"/>
                  </a:lnTo>
                  <a:lnTo>
                    <a:pt x="170789" y="283591"/>
                  </a:lnTo>
                  <a:lnTo>
                    <a:pt x="150164" y="283591"/>
                  </a:lnTo>
                  <a:lnTo>
                    <a:pt x="150164" y="302590"/>
                  </a:lnTo>
                  <a:lnTo>
                    <a:pt x="170789" y="302590"/>
                  </a:lnTo>
                  <a:lnTo>
                    <a:pt x="174891" y="310235"/>
                  </a:lnTo>
                  <a:lnTo>
                    <a:pt x="181038" y="316242"/>
                  </a:lnTo>
                  <a:lnTo>
                    <a:pt x="188785" y="320179"/>
                  </a:lnTo>
                  <a:lnTo>
                    <a:pt x="197662" y="321589"/>
                  </a:lnTo>
                  <a:lnTo>
                    <a:pt x="206527" y="320179"/>
                  </a:lnTo>
                  <a:lnTo>
                    <a:pt x="214261" y="316242"/>
                  </a:lnTo>
                  <a:lnTo>
                    <a:pt x="220408" y="310235"/>
                  </a:lnTo>
                  <a:lnTo>
                    <a:pt x="224523" y="302590"/>
                  </a:lnTo>
                  <a:lnTo>
                    <a:pt x="265785" y="302590"/>
                  </a:lnTo>
                  <a:lnTo>
                    <a:pt x="268655" y="310667"/>
                  </a:lnTo>
                  <a:lnTo>
                    <a:pt x="275069" y="317093"/>
                  </a:lnTo>
                  <a:lnTo>
                    <a:pt x="283146" y="319951"/>
                  </a:lnTo>
                  <a:lnTo>
                    <a:pt x="283146" y="359587"/>
                  </a:lnTo>
                  <a:lnTo>
                    <a:pt x="245160" y="359587"/>
                  </a:lnTo>
                  <a:lnTo>
                    <a:pt x="245160" y="435584"/>
                  </a:lnTo>
                  <a:lnTo>
                    <a:pt x="340144" y="435584"/>
                  </a:lnTo>
                  <a:lnTo>
                    <a:pt x="340144" y="416585"/>
                  </a:lnTo>
                  <a:lnTo>
                    <a:pt x="340144" y="378587"/>
                  </a:lnTo>
                  <a:lnTo>
                    <a:pt x="340144" y="359587"/>
                  </a:lnTo>
                  <a:lnTo>
                    <a:pt x="321144" y="359587"/>
                  </a:lnTo>
                  <a:lnTo>
                    <a:pt x="321144" y="378587"/>
                  </a:lnTo>
                  <a:lnTo>
                    <a:pt x="321144" y="416585"/>
                  </a:lnTo>
                  <a:lnTo>
                    <a:pt x="264147" y="416585"/>
                  </a:lnTo>
                  <a:lnTo>
                    <a:pt x="264147" y="378587"/>
                  </a:lnTo>
                  <a:lnTo>
                    <a:pt x="321144" y="378587"/>
                  </a:lnTo>
                  <a:lnTo>
                    <a:pt x="321144" y="359587"/>
                  </a:lnTo>
                  <a:lnTo>
                    <a:pt x="302145" y="359587"/>
                  </a:lnTo>
                  <a:lnTo>
                    <a:pt x="302145" y="319951"/>
                  </a:lnTo>
                  <a:lnTo>
                    <a:pt x="310235" y="317093"/>
                  </a:lnTo>
                  <a:lnTo>
                    <a:pt x="316649" y="310667"/>
                  </a:lnTo>
                  <a:lnTo>
                    <a:pt x="319506" y="302590"/>
                  </a:lnTo>
                  <a:lnTo>
                    <a:pt x="360781" y="302590"/>
                  </a:lnTo>
                  <a:lnTo>
                    <a:pt x="364883" y="310235"/>
                  </a:lnTo>
                  <a:lnTo>
                    <a:pt x="371030" y="316242"/>
                  </a:lnTo>
                  <a:lnTo>
                    <a:pt x="378764" y="320179"/>
                  </a:lnTo>
                  <a:lnTo>
                    <a:pt x="387642" y="321589"/>
                  </a:lnTo>
                  <a:lnTo>
                    <a:pt x="396506" y="320179"/>
                  </a:lnTo>
                  <a:lnTo>
                    <a:pt x="404241" y="316242"/>
                  </a:lnTo>
                  <a:lnTo>
                    <a:pt x="410387" y="310235"/>
                  </a:lnTo>
                  <a:lnTo>
                    <a:pt x="414502" y="302590"/>
                  </a:lnTo>
                  <a:lnTo>
                    <a:pt x="438175" y="302590"/>
                  </a:lnTo>
                  <a:lnTo>
                    <a:pt x="425881" y="314871"/>
                  </a:lnTo>
                  <a:lnTo>
                    <a:pt x="439318" y="328307"/>
                  </a:lnTo>
                  <a:lnTo>
                    <a:pt x="474535" y="293090"/>
                  </a:lnTo>
                  <a:close/>
                </a:path>
                <a:path w="592454" h="534035">
                  <a:moveTo>
                    <a:pt x="592175" y="266776"/>
                  </a:moveTo>
                  <a:lnTo>
                    <a:pt x="589597" y="246938"/>
                  </a:lnTo>
                  <a:lnTo>
                    <a:pt x="581825" y="228142"/>
                  </a:lnTo>
                  <a:lnTo>
                    <a:pt x="562914" y="195389"/>
                  </a:lnTo>
                  <a:lnTo>
                    <a:pt x="562914" y="266776"/>
                  </a:lnTo>
                  <a:lnTo>
                    <a:pt x="561314" y="279120"/>
                  </a:lnTo>
                  <a:lnTo>
                    <a:pt x="447078" y="480288"/>
                  </a:lnTo>
                  <a:lnTo>
                    <a:pt x="405498" y="504304"/>
                  </a:lnTo>
                  <a:lnTo>
                    <a:pt x="186677" y="504304"/>
                  </a:lnTo>
                  <a:lnTo>
                    <a:pt x="145084" y="480288"/>
                  </a:lnTo>
                  <a:lnTo>
                    <a:pt x="35674" y="290779"/>
                  </a:lnTo>
                  <a:lnTo>
                    <a:pt x="29260" y="266776"/>
                  </a:lnTo>
                  <a:lnTo>
                    <a:pt x="30873" y="254444"/>
                  </a:lnTo>
                  <a:lnTo>
                    <a:pt x="145084" y="53263"/>
                  </a:lnTo>
                  <a:lnTo>
                    <a:pt x="186677" y="29248"/>
                  </a:lnTo>
                  <a:lnTo>
                    <a:pt x="405498" y="29248"/>
                  </a:lnTo>
                  <a:lnTo>
                    <a:pt x="447078" y="53263"/>
                  </a:lnTo>
                  <a:lnTo>
                    <a:pt x="556501" y="242773"/>
                  </a:lnTo>
                  <a:lnTo>
                    <a:pt x="562914" y="266776"/>
                  </a:lnTo>
                  <a:lnTo>
                    <a:pt x="562914" y="195389"/>
                  </a:lnTo>
                  <a:lnTo>
                    <a:pt x="472414" y="38633"/>
                  </a:lnTo>
                  <a:lnTo>
                    <a:pt x="444131" y="10350"/>
                  </a:lnTo>
                  <a:lnTo>
                    <a:pt x="405498" y="0"/>
                  </a:lnTo>
                  <a:lnTo>
                    <a:pt x="186677" y="0"/>
                  </a:lnTo>
                  <a:lnTo>
                    <a:pt x="148043" y="10350"/>
                  </a:lnTo>
                  <a:lnTo>
                    <a:pt x="119761" y="38633"/>
                  </a:lnTo>
                  <a:lnTo>
                    <a:pt x="10350" y="228142"/>
                  </a:lnTo>
                  <a:lnTo>
                    <a:pt x="0" y="266776"/>
                  </a:lnTo>
                  <a:lnTo>
                    <a:pt x="2590" y="286613"/>
                  </a:lnTo>
                  <a:lnTo>
                    <a:pt x="119761" y="494919"/>
                  </a:lnTo>
                  <a:lnTo>
                    <a:pt x="148043" y="523201"/>
                  </a:lnTo>
                  <a:lnTo>
                    <a:pt x="186677" y="533552"/>
                  </a:lnTo>
                  <a:lnTo>
                    <a:pt x="405498" y="533552"/>
                  </a:lnTo>
                  <a:lnTo>
                    <a:pt x="425665" y="530885"/>
                  </a:lnTo>
                  <a:lnTo>
                    <a:pt x="444131" y="523201"/>
                  </a:lnTo>
                  <a:lnTo>
                    <a:pt x="460019" y="511048"/>
                  </a:lnTo>
                  <a:lnTo>
                    <a:pt x="465201" y="504304"/>
                  </a:lnTo>
                  <a:lnTo>
                    <a:pt x="472414" y="494919"/>
                  </a:lnTo>
                  <a:lnTo>
                    <a:pt x="581825" y="305409"/>
                  </a:lnTo>
                  <a:lnTo>
                    <a:pt x="589597" y="286613"/>
                  </a:lnTo>
                  <a:lnTo>
                    <a:pt x="592175" y="266776"/>
                  </a:lnTo>
                  <a:close/>
                </a:path>
              </a:pathLst>
            </a:custGeom>
            <a:solidFill>
              <a:srgbClr val="A2A2A2"/>
            </a:solidFill>
          </p:spPr>
          <p:txBody>
            <a:bodyPr wrap="square" lIns="0" tIns="0" rIns="0" bIns="0" rtlCol="0"/>
            <a:lstStyle/>
            <a:p>
              <a:endParaRPr/>
            </a:p>
          </p:txBody>
        </p:sp>
        <p:sp>
          <p:nvSpPr>
            <p:cNvPr id="82" name="object 82"/>
            <p:cNvSpPr/>
            <p:nvPr/>
          </p:nvSpPr>
          <p:spPr>
            <a:xfrm>
              <a:off x="4974616" y="6394930"/>
              <a:ext cx="2242820" cy="350520"/>
            </a:xfrm>
            <a:custGeom>
              <a:avLst/>
              <a:gdLst/>
              <a:ahLst/>
              <a:cxnLst/>
              <a:rect l="l" t="t" r="r" b="b"/>
              <a:pathLst>
                <a:path w="2242820" h="350520">
                  <a:moveTo>
                    <a:pt x="2122792" y="0"/>
                  </a:moveTo>
                  <a:lnTo>
                    <a:pt x="119976" y="0"/>
                  </a:lnTo>
                  <a:lnTo>
                    <a:pt x="73391" y="9466"/>
                  </a:lnTo>
                  <a:lnTo>
                    <a:pt x="35242" y="35244"/>
                  </a:lnTo>
                  <a:lnTo>
                    <a:pt x="9466" y="73396"/>
                  </a:lnTo>
                  <a:lnTo>
                    <a:pt x="0" y="119989"/>
                  </a:lnTo>
                  <a:lnTo>
                    <a:pt x="0" y="230504"/>
                  </a:lnTo>
                  <a:lnTo>
                    <a:pt x="9466" y="277083"/>
                  </a:lnTo>
                  <a:lnTo>
                    <a:pt x="35242" y="315228"/>
                  </a:lnTo>
                  <a:lnTo>
                    <a:pt x="73391" y="341002"/>
                  </a:lnTo>
                  <a:lnTo>
                    <a:pt x="119976" y="350469"/>
                  </a:lnTo>
                  <a:lnTo>
                    <a:pt x="2122792" y="350469"/>
                  </a:lnTo>
                  <a:lnTo>
                    <a:pt x="2169377" y="341002"/>
                  </a:lnTo>
                  <a:lnTo>
                    <a:pt x="2207526" y="315228"/>
                  </a:lnTo>
                  <a:lnTo>
                    <a:pt x="2233302" y="277083"/>
                  </a:lnTo>
                  <a:lnTo>
                    <a:pt x="2242769" y="230504"/>
                  </a:lnTo>
                  <a:lnTo>
                    <a:pt x="2242769" y="119989"/>
                  </a:lnTo>
                  <a:lnTo>
                    <a:pt x="2233302" y="73396"/>
                  </a:lnTo>
                  <a:lnTo>
                    <a:pt x="2207526" y="35244"/>
                  </a:lnTo>
                  <a:lnTo>
                    <a:pt x="2169377" y="9466"/>
                  </a:lnTo>
                  <a:lnTo>
                    <a:pt x="2122792" y="0"/>
                  </a:lnTo>
                  <a:close/>
                </a:path>
              </a:pathLst>
            </a:custGeom>
            <a:solidFill>
              <a:srgbClr val="7A6569"/>
            </a:solidFill>
          </p:spPr>
          <p:txBody>
            <a:bodyPr wrap="square" lIns="0" tIns="0" rIns="0" bIns="0" rtlCol="0"/>
            <a:lstStyle/>
            <a:p>
              <a:endParaRPr/>
            </a:p>
          </p:txBody>
        </p:sp>
        <p:sp>
          <p:nvSpPr>
            <p:cNvPr id="83" name="object 83"/>
            <p:cNvSpPr/>
            <p:nvPr/>
          </p:nvSpPr>
          <p:spPr>
            <a:xfrm>
              <a:off x="4974616" y="6394930"/>
              <a:ext cx="2242820" cy="350520"/>
            </a:xfrm>
            <a:custGeom>
              <a:avLst/>
              <a:gdLst/>
              <a:ahLst/>
              <a:cxnLst/>
              <a:rect l="l" t="t" r="r" b="b"/>
              <a:pathLst>
                <a:path w="2242820" h="350520">
                  <a:moveTo>
                    <a:pt x="2122792" y="350469"/>
                  </a:moveTo>
                  <a:lnTo>
                    <a:pt x="119976" y="350469"/>
                  </a:lnTo>
                  <a:lnTo>
                    <a:pt x="73391" y="341002"/>
                  </a:lnTo>
                  <a:lnTo>
                    <a:pt x="35242" y="315228"/>
                  </a:lnTo>
                  <a:lnTo>
                    <a:pt x="9466" y="277083"/>
                  </a:lnTo>
                  <a:lnTo>
                    <a:pt x="0" y="230504"/>
                  </a:lnTo>
                  <a:lnTo>
                    <a:pt x="0" y="119989"/>
                  </a:lnTo>
                  <a:lnTo>
                    <a:pt x="9466" y="73396"/>
                  </a:lnTo>
                  <a:lnTo>
                    <a:pt x="35242" y="35244"/>
                  </a:lnTo>
                  <a:lnTo>
                    <a:pt x="73391" y="9466"/>
                  </a:lnTo>
                  <a:lnTo>
                    <a:pt x="119976" y="0"/>
                  </a:lnTo>
                  <a:lnTo>
                    <a:pt x="2122792" y="0"/>
                  </a:lnTo>
                  <a:lnTo>
                    <a:pt x="2169377" y="9466"/>
                  </a:lnTo>
                  <a:lnTo>
                    <a:pt x="2207526" y="35244"/>
                  </a:lnTo>
                  <a:lnTo>
                    <a:pt x="2233302" y="73396"/>
                  </a:lnTo>
                  <a:lnTo>
                    <a:pt x="2242769" y="119989"/>
                  </a:lnTo>
                  <a:lnTo>
                    <a:pt x="2242769" y="230504"/>
                  </a:lnTo>
                  <a:lnTo>
                    <a:pt x="2233302" y="277083"/>
                  </a:lnTo>
                  <a:lnTo>
                    <a:pt x="2207526" y="315228"/>
                  </a:lnTo>
                  <a:lnTo>
                    <a:pt x="2169377" y="341002"/>
                  </a:lnTo>
                  <a:lnTo>
                    <a:pt x="2122792" y="350469"/>
                  </a:lnTo>
                  <a:close/>
                </a:path>
              </a:pathLst>
            </a:custGeom>
            <a:ln w="12700">
              <a:solidFill>
                <a:srgbClr val="111111"/>
              </a:solidFill>
            </a:ln>
          </p:spPr>
          <p:txBody>
            <a:bodyPr wrap="square" lIns="0" tIns="0" rIns="0" bIns="0" rtlCol="0"/>
            <a:lstStyle/>
            <a:p>
              <a:endParaRPr/>
            </a:p>
          </p:txBody>
        </p:sp>
        <p:pic>
          <p:nvPicPr>
            <p:cNvPr id="84" name="object 84"/>
            <p:cNvPicPr/>
            <p:nvPr/>
          </p:nvPicPr>
          <p:blipFill>
            <a:blip r:embed="rId17" cstate="print"/>
            <a:stretch>
              <a:fillRect/>
            </a:stretch>
          </p:blipFill>
          <p:spPr>
            <a:xfrm>
              <a:off x="5059743" y="6435196"/>
              <a:ext cx="270800" cy="270802"/>
            </a:xfrm>
            <a:prstGeom prst="rect">
              <a:avLst/>
            </a:prstGeom>
          </p:spPr>
        </p:pic>
        <p:sp>
          <p:nvSpPr>
            <p:cNvPr id="85" name="object 85"/>
            <p:cNvSpPr/>
            <p:nvPr/>
          </p:nvSpPr>
          <p:spPr>
            <a:xfrm>
              <a:off x="4107680" y="173998"/>
              <a:ext cx="3987800" cy="742950"/>
            </a:xfrm>
            <a:custGeom>
              <a:avLst/>
              <a:gdLst/>
              <a:ahLst/>
              <a:cxnLst/>
              <a:rect l="l" t="t" r="r" b="b"/>
              <a:pathLst>
                <a:path w="3987800" h="742950">
                  <a:moveTo>
                    <a:pt x="3945915" y="0"/>
                  </a:moveTo>
                  <a:lnTo>
                    <a:pt x="41884" y="0"/>
                  </a:lnTo>
                  <a:lnTo>
                    <a:pt x="25621" y="3304"/>
                  </a:lnTo>
                  <a:lnTo>
                    <a:pt x="12303" y="12303"/>
                  </a:lnTo>
                  <a:lnTo>
                    <a:pt x="3304" y="25621"/>
                  </a:lnTo>
                  <a:lnTo>
                    <a:pt x="0" y="41884"/>
                  </a:lnTo>
                  <a:lnTo>
                    <a:pt x="0" y="700570"/>
                  </a:lnTo>
                  <a:lnTo>
                    <a:pt x="3304" y="716826"/>
                  </a:lnTo>
                  <a:lnTo>
                    <a:pt x="12301" y="730140"/>
                  </a:lnTo>
                  <a:lnTo>
                    <a:pt x="25615" y="739137"/>
                  </a:lnTo>
                  <a:lnTo>
                    <a:pt x="41871" y="742442"/>
                  </a:lnTo>
                  <a:lnTo>
                    <a:pt x="3945915" y="742442"/>
                  </a:lnTo>
                  <a:lnTo>
                    <a:pt x="3962178" y="739137"/>
                  </a:lnTo>
                  <a:lnTo>
                    <a:pt x="3975496" y="730140"/>
                  </a:lnTo>
                  <a:lnTo>
                    <a:pt x="3984495" y="716826"/>
                  </a:lnTo>
                  <a:lnTo>
                    <a:pt x="3987800" y="700570"/>
                  </a:lnTo>
                  <a:lnTo>
                    <a:pt x="3987800" y="41884"/>
                  </a:lnTo>
                  <a:lnTo>
                    <a:pt x="3984495" y="25621"/>
                  </a:lnTo>
                  <a:lnTo>
                    <a:pt x="3975496" y="12303"/>
                  </a:lnTo>
                  <a:lnTo>
                    <a:pt x="3962178" y="3304"/>
                  </a:lnTo>
                  <a:lnTo>
                    <a:pt x="3945915" y="0"/>
                  </a:lnTo>
                  <a:close/>
                </a:path>
              </a:pathLst>
            </a:custGeom>
            <a:solidFill>
              <a:srgbClr val="7A6569"/>
            </a:solidFill>
          </p:spPr>
          <p:txBody>
            <a:bodyPr wrap="square" lIns="0" tIns="0" rIns="0" bIns="0" rtlCol="0"/>
            <a:lstStyle/>
            <a:p>
              <a:endParaRPr/>
            </a:p>
          </p:txBody>
        </p:sp>
        <p:sp>
          <p:nvSpPr>
            <p:cNvPr id="86" name="object 86"/>
            <p:cNvSpPr/>
            <p:nvPr/>
          </p:nvSpPr>
          <p:spPr>
            <a:xfrm>
              <a:off x="4107680" y="173998"/>
              <a:ext cx="3987800" cy="742950"/>
            </a:xfrm>
            <a:custGeom>
              <a:avLst/>
              <a:gdLst/>
              <a:ahLst/>
              <a:cxnLst/>
              <a:rect l="l" t="t" r="r" b="b"/>
              <a:pathLst>
                <a:path w="3987800" h="742950">
                  <a:moveTo>
                    <a:pt x="3945915" y="742442"/>
                  </a:moveTo>
                  <a:lnTo>
                    <a:pt x="41871" y="742442"/>
                  </a:lnTo>
                  <a:lnTo>
                    <a:pt x="25615" y="739137"/>
                  </a:lnTo>
                  <a:lnTo>
                    <a:pt x="12301" y="730140"/>
                  </a:lnTo>
                  <a:lnTo>
                    <a:pt x="3304" y="716826"/>
                  </a:lnTo>
                  <a:lnTo>
                    <a:pt x="0" y="700570"/>
                  </a:lnTo>
                  <a:lnTo>
                    <a:pt x="0" y="41884"/>
                  </a:lnTo>
                  <a:lnTo>
                    <a:pt x="3304" y="25621"/>
                  </a:lnTo>
                  <a:lnTo>
                    <a:pt x="12303" y="12303"/>
                  </a:lnTo>
                  <a:lnTo>
                    <a:pt x="25621" y="3304"/>
                  </a:lnTo>
                  <a:lnTo>
                    <a:pt x="41884" y="0"/>
                  </a:lnTo>
                  <a:lnTo>
                    <a:pt x="3945915" y="0"/>
                  </a:lnTo>
                  <a:lnTo>
                    <a:pt x="3962178" y="3304"/>
                  </a:lnTo>
                  <a:lnTo>
                    <a:pt x="3975496" y="12303"/>
                  </a:lnTo>
                  <a:lnTo>
                    <a:pt x="3984495" y="25621"/>
                  </a:lnTo>
                  <a:lnTo>
                    <a:pt x="3987800" y="41884"/>
                  </a:lnTo>
                  <a:lnTo>
                    <a:pt x="3987800" y="700570"/>
                  </a:lnTo>
                  <a:lnTo>
                    <a:pt x="3984495" y="716826"/>
                  </a:lnTo>
                  <a:lnTo>
                    <a:pt x="3975496" y="730140"/>
                  </a:lnTo>
                  <a:lnTo>
                    <a:pt x="3962178" y="739137"/>
                  </a:lnTo>
                  <a:lnTo>
                    <a:pt x="3945915" y="742442"/>
                  </a:lnTo>
                  <a:close/>
                </a:path>
              </a:pathLst>
            </a:custGeom>
            <a:ln w="12700">
              <a:solidFill>
                <a:srgbClr val="111111"/>
              </a:solidFill>
            </a:ln>
          </p:spPr>
          <p:txBody>
            <a:bodyPr wrap="square" lIns="0" tIns="0" rIns="0" bIns="0" rtlCol="0"/>
            <a:lstStyle/>
            <a:p>
              <a:endParaRPr/>
            </a:p>
          </p:txBody>
        </p:sp>
      </p:grpSp>
      <p:grpSp>
        <p:nvGrpSpPr>
          <p:cNvPr id="88" name="object 88"/>
          <p:cNvGrpSpPr/>
          <p:nvPr/>
        </p:nvGrpSpPr>
        <p:grpSpPr>
          <a:xfrm>
            <a:off x="0" y="1424444"/>
            <a:ext cx="2715895" cy="5158105"/>
            <a:chOff x="0" y="1424444"/>
            <a:chExt cx="2715895" cy="5158105"/>
          </a:xfrm>
        </p:grpSpPr>
        <p:pic>
          <p:nvPicPr>
            <p:cNvPr id="89" name="object 89"/>
            <p:cNvPicPr/>
            <p:nvPr/>
          </p:nvPicPr>
          <p:blipFill>
            <a:blip r:embed="rId18" cstate="print"/>
            <a:stretch>
              <a:fillRect/>
            </a:stretch>
          </p:blipFill>
          <p:spPr>
            <a:xfrm>
              <a:off x="0" y="1424444"/>
              <a:ext cx="2715513" cy="5157552"/>
            </a:xfrm>
            <a:prstGeom prst="rect">
              <a:avLst/>
            </a:prstGeom>
          </p:spPr>
        </p:pic>
        <p:sp>
          <p:nvSpPr>
            <p:cNvPr id="90" name="object 90"/>
            <p:cNvSpPr/>
            <p:nvPr/>
          </p:nvSpPr>
          <p:spPr>
            <a:xfrm>
              <a:off x="791980" y="5075367"/>
              <a:ext cx="925830" cy="236220"/>
            </a:xfrm>
            <a:custGeom>
              <a:avLst/>
              <a:gdLst/>
              <a:ahLst/>
              <a:cxnLst/>
              <a:rect l="l" t="t" r="r" b="b"/>
              <a:pathLst>
                <a:path w="925830" h="236220">
                  <a:moveTo>
                    <a:pt x="892086" y="0"/>
                  </a:moveTo>
                  <a:lnTo>
                    <a:pt x="33566" y="0"/>
                  </a:lnTo>
                  <a:lnTo>
                    <a:pt x="20531" y="2647"/>
                  </a:lnTo>
                  <a:lnTo>
                    <a:pt x="9858" y="9856"/>
                  </a:lnTo>
                  <a:lnTo>
                    <a:pt x="2647" y="20525"/>
                  </a:lnTo>
                  <a:lnTo>
                    <a:pt x="0" y="33553"/>
                  </a:lnTo>
                  <a:lnTo>
                    <a:pt x="0" y="202222"/>
                  </a:lnTo>
                  <a:lnTo>
                    <a:pt x="2647" y="215257"/>
                  </a:lnTo>
                  <a:lnTo>
                    <a:pt x="9858" y="225929"/>
                  </a:lnTo>
                  <a:lnTo>
                    <a:pt x="20531" y="233140"/>
                  </a:lnTo>
                  <a:lnTo>
                    <a:pt x="33566" y="235788"/>
                  </a:lnTo>
                  <a:lnTo>
                    <a:pt x="892086" y="235788"/>
                  </a:lnTo>
                  <a:lnTo>
                    <a:pt x="905113" y="233140"/>
                  </a:lnTo>
                  <a:lnTo>
                    <a:pt x="915782" y="225929"/>
                  </a:lnTo>
                  <a:lnTo>
                    <a:pt x="922991" y="215257"/>
                  </a:lnTo>
                  <a:lnTo>
                    <a:pt x="925639" y="202222"/>
                  </a:lnTo>
                  <a:lnTo>
                    <a:pt x="925639" y="33553"/>
                  </a:lnTo>
                  <a:lnTo>
                    <a:pt x="922991" y="20525"/>
                  </a:lnTo>
                  <a:lnTo>
                    <a:pt x="915782" y="9856"/>
                  </a:lnTo>
                  <a:lnTo>
                    <a:pt x="905113" y="2647"/>
                  </a:lnTo>
                  <a:lnTo>
                    <a:pt x="892086" y="0"/>
                  </a:lnTo>
                  <a:close/>
                </a:path>
              </a:pathLst>
            </a:custGeom>
            <a:solidFill>
              <a:srgbClr val="FFFFFF">
                <a:alpha val="79998"/>
              </a:srgbClr>
            </a:solidFill>
          </p:spPr>
          <p:txBody>
            <a:bodyPr wrap="square" lIns="0" tIns="0" rIns="0" bIns="0" rtlCol="0"/>
            <a:lstStyle/>
            <a:p>
              <a:endParaRPr/>
            </a:p>
          </p:txBody>
        </p:sp>
        <p:sp>
          <p:nvSpPr>
            <p:cNvPr id="91" name="object 91"/>
            <p:cNvSpPr/>
            <p:nvPr/>
          </p:nvSpPr>
          <p:spPr>
            <a:xfrm>
              <a:off x="791980" y="5075367"/>
              <a:ext cx="925830" cy="236220"/>
            </a:xfrm>
            <a:custGeom>
              <a:avLst/>
              <a:gdLst/>
              <a:ahLst/>
              <a:cxnLst/>
              <a:rect l="l" t="t" r="r" b="b"/>
              <a:pathLst>
                <a:path w="925830" h="236220">
                  <a:moveTo>
                    <a:pt x="892086" y="0"/>
                  </a:moveTo>
                  <a:lnTo>
                    <a:pt x="33566" y="0"/>
                  </a:lnTo>
                  <a:lnTo>
                    <a:pt x="20531" y="2647"/>
                  </a:lnTo>
                  <a:lnTo>
                    <a:pt x="9858" y="9856"/>
                  </a:lnTo>
                  <a:lnTo>
                    <a:pt x="2647" y="20525"/>
                  </a:lnTo>
                  <a:lnTo>
                    <a:pt x="0" y="33553"/>
                  </a:lnTo>
                  <a:lnTo>
                    <a:pt x="0" y="202222"/>
                  </a:lnTo>
                  <a:lnTo>
                    <a:pt x="2647" y="215257"/>
                  </a:lnTo>
                  <a:lnTo>
                    <a:pt x="9858" y="225929"/>
                  </a:lnTo>
                  <a:lnTo>
                    <a:pt x="20531" y="233140"/>
                  </a:lnTo>
                  <a:lnTo>
                    <a:pt x="33566" y="235788"/>
                  </a:lnTo>
                  <a:lnTo>
                    <a:pt x="892086" y="235788"/>
                  </a:lnTo>
                  <a:lnTo>
                    <a:pt x="905113" y="233140"/>
                  </a:lnTo>
                  <a:lnTo>
                    <a:pt x="915782" y="225929"/>
                  </a:lnTo>
                  <a:lnTo>
                    <a:pt x="922991" y="215257"/>
                  </a:lnTo>
                  <a:lnTo>
                    <a:pt x="925639" y="202222"/>
                  </a:lnTo>
                  <a:lnTo>
                    <a:pt x="925639" y="33553"/>
                  </a:lnTo>
                  <a:lnTo>
                    <a:pt x="922991" y="20525"/>
                  </a:lnTo>
                  <a:lnTo>
                    <a:pt x="915782" y="9856"/>
                  </a:lnTo>
                  <a:lnTo>
                    <a:pt x="905113" y="2647"/>
                  </a:lnTo>
                  <a:lnTo>
                    <a:pt x="892086" y="0"/>
                  </a:lnTo>
                  <a:close/>
                </a:path>
              </a:pathLst>
            </a:custGeom>
            <a:solidFill>
              <a:srgbClr val="FFFFFF">
                <a:alpha val="93998"/>
              </a:srgbClr>
            </a:solidFill>
          </p:spPr>
          <p:txBody>
            <a:bodyPr wrap="square" lIns="0" tIns="0" rIns="0" bIns="0" rtlCol="0"/>
            <a:lstStyle/>
            <a:p>
              <a:endParaRPr/>
            </a:p>
          </p:txBody>
        </p:sp>
        <p:sp>
          <p:nvSpPr>
            <p:cNvPr id="92" name="object 92"/>
            <p:cNvSpPr/>
            <p:nvPr/>
          </p:nvSpPr>
          <p:spPr>
            <a:xfrm>
              <a:off x="791980" y="5075367"/>
              <a:ext cx="925830" cy="236220"/>
            </a:xfrm>
            <a:custGeom>
              <a:avLst/>
              <a:gdLst/>
              <a:ahLst/>
              <a:cxnLst/>
              <a:rect l="l" t="t" r="r" b="b"/>
              <a:pathLst>
                <a:path w="925830" h="236220">
                  <a:moveTo>
                    <a:pt x="892086" y="235788"/>
                  </a:moveTo>
                  <a:lnTo>
                    <a:pt x="33566" y="235788"/>
                  </a:lnTo>
                  <a:lnTo>
                    <a:pt x="20531" y="233140"/>
                  </a:lnTo>
                  <a:lnTo>
                    <a:pt x="9858" y="225929"/>
                  </a:lnTo>
                  <a:lnTo>
                    <a:pt x="2647" y="215257"/>
                  </a:lnTo>
                  <a:lnTo>
                    <a:pt x="0" y="202222"/>
                  </a:lnTo>
                  <a:lnTo>
                    <a:pt x="0" y="33553"/>
                  </a:lnTo>
                  <a:lnTo>
                    <a:pt x="2647" y="20525"/>
                  </a:lnTo>
                  <a:lnTo>
                    <a:pt x="9858" y="9856"/>
                  </a:lnTo>
                  <a:lnTo>
                    <a:pt x="20531" y="2647"/>
                  </a:lnTo>
                  <a:lnTo>
                    <a:pt x="33566" y="0"/>
                  </a:lnTo>
                  <a:lnTo>
                    <a:pt x="892086" y="0"/>
                  </a:lnTo>
                  <a:lnTo>
                    <a:pt x="905113" y="2647"/>
                  </a:lnTo>
                  <a:lnTo>
                    <a:pt x="915782" y="9856"/>
                  </a:lnTo>
                  <a:lnTo>
                    <a:pt x="922991" y="20525"/>
                  </a:lnTo>
                  <a:lnTo>
                    <a:pt x="925639" y="33553"/>
                  </a:lnTo>
                  <a:lnTo>
                    <a:pt x="925639" y="202222"/>
                  </a:lnTo>
                  <a:lnTo>
                    <a:pt x="922991" y="215257"/>
                  </a:lnTo>
                  <a:lnTo>
                    <a:pt x="915782" y="225929"/>
                  </a:lnTo>
                  <a:lnTo>
                    <a:pt x="905113" y="233140"/>
                  </a:lnTo>
                  <a:lnTo>
                    <a:pt x="892086" y="235788"/>
                  </a:lnTo>
                  <a:close/>
                </a:path>
              </a:pathLst>
            </a:custGeom>
            <a:ln w="12700">
              <a:solidFill>
                <a:srgbClr val="000000"/>
              </a:solidFill>
            </a:ln>
          </p:spPr>
          <p:txBody>
            <a:bodyPr wrap="square" lIns="0" tIns="0" rIns="0" bIns="0" rtlCol="0"/>
            <a:lstStyle/>
            <a:p>
              <a:endParaRPr/>
            </a:p>
          </p:txBody>
        </p:sp>
      </p:grpSp>
      <p:sp>
        <p:nvSpPr>
          <p:cNvPr id="93" name="object 93"/>
          <p:cNvSpPr txBox="1"/>
          <p:nvPr/>
        </p:nvSpPr>
        <p:spPr>
          <a:xfrm>
            <a:off x="762000" y="5116657"/>
            <a:ext cx="990600" cy="151323"/>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52C"/>
                </a:solidFill>
                <a:latin typeface="Grammarsaurus" pitchFamily="2" charset="0"/>
                <a:cs typeface="Arial MT"/>
              </a:rPr>
              <a:t>Aethelflaed</a:t>
            </a:r>
            <a:endParaRPr sz="900" dirty="0">
              <a:latin typeface="Grammarsaurus" pitchFamily="2" charset="0"/>
              <a:cs typeface="Arial MT"/>
            </a:endParaRPr>
          </a:p>
        </p:txBody>
      </p:sp>
      <p:sp>
        <p:nvSpPr>
          <p:cNvPr id="97" name="object 7">
            <a:extLst>
              <a:ext uri="{FF2B5EF4-FFF2-40B4-BE49-F238E27FC236}">
                <a16:creationId xmlns:a16="http://schemas.microsoft.com/office/drawing/2014/main" id="{B582B201-7F05-6A05-0BB3-A0061A12B6FE}"/>
              </a:ext>
            </a:extLst>
          </p:cNvPr>
          <p:cNvSpPr txBox="1"/>
          <p:nvPr/>
        </p:nvSpPr>
        <p:spPr>
          <a:xfrm>
            <a:off x="11880787" y="49578"/>
            <a:ext cx="193040" cy="38215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400" b="1" i="0" u="none" strike="noStrike" kern="0" cap="none" spc="0" normalizeH="0" baseline="0" noProof="0" dirty="0">
                <a:ln>
                  <a:noFill/>
                </a:ln>
                <a:solidFill>
                  <a:srgbClr val="FFFFFF"/>
                </a:solidFill>
                <a:effectLst/>
                <a:uLnTx/>
                <a:uFillTx/>
                <a:latin typeface="Grammarsaurus" pitchFamily="2" charset="0"/>
                <a:cs typeface="Arial"/>
              </a:rPr>
              <a:t>1</a:t>
            </a:r>
            <a:endParaRPr kumimoji="0" sz="2400" b="0" i="0" u="none" strike="noStrike" kern="0" cap="none" spc="0" normalizeH="0" baseline="0" noProof="0" dirty="0">
              <a:ln>
                <a:noFill/>
              </a:ln>
              <a:solidFill>
                <a:sysClr val="windowText" lastClr="000000"/>
              </a:solidFill>
              <a:effectLst/>
              <a:uLnTx/>
              <a:uFillTx/>
              <a:latin typeface="Grammarsaurus" pitchFamily="2" charset="0"/>
              <a:cs typeface="Arial"/>
            </a:endParaRPr>
          </a:p>
        </p:txBody>
      </p:sp>
      <p:sp>
        <p:nvSpPr>
          <p:cNvPr id="98" name="object 14">
            <a:extLst>
              <a:ext uri="{FF2B5EF4-FFF2-40B4-BE49-F238E27FC236}">
                <a16:creationId xmlns:a16="http://schemas.microsoft.com/office/drawing/2014/main" id="{91CE3E3E-B65C-BC54-963D-D26651B994E2}"/>
              </a:ext>
            </a:extLst>
          </p:cNvPr>
          <p:cNvSpPr txBox="1">
            <a:spLocks noGrp="1"/>
          </p:cNvSpPr>
          <p:nvPr>
            <p:ph type="title"/>
          </p:nvPr>
        </p:nvSpPr>
        <p:spPr>
          <a:xfrm>
            <a:off x="2436530" y="216634"/>
            <a:ext cx="7318939" cy="589280"/>
          </a:xfrm>
          <a:prstGeom prst="rect">
            <a:avLst/>
          </a:prstGeom>
        </p:spPr>
        <p:txBody>
          <a:bodyPr vert="horz" wrap="square" lIns="0" tIns="12700" rIns="0" bIns="0" rtlCol="0">
            <a:spAutoFit/>
          </a:bodyPr>
          <a:lstStyle/>
          <a:p>
            <a:pPr marL="2000250" indent="-1990725" algn="ctr">
              <a:lnSpc>
                <a:spcPct val="100000"/>
              </a:lnSpc>
              <a:spcBef>
                <a:spcPts val="100"/>
              </a:spcBef>
            </a:pPr>
            <a:r>
              <a:rPr sz="3600" dirty="0">
                <a:latin typeface="Grammarsaurus" pitchFamily="2" charset="0"/>
              </a:rPr>
              <a:t>Historical skills</a:t>
            </a:r>
          </a:p>
        </p:txBody>
      </p:sp>
      <p:sp>
        <p:nvSpPr>
          <p:cNvPr id="99" name="object 23">
            <a:extLst>
              <a:ext uri="{FF2B5EF4-FFF2-40B4-BE49-F238E27FC236}">
                <a16:creationId xmlns:a16="http://schemas.microsoft.com/office/drawing/2014/main" id="{9C0E111E-733A-7AD9-9297-5B6258E1BE7D}"/>
              </a:ext>
            </a:extLst>
          </p:cNvPr>
          <p:cNvSpPr txBox="1"/>
          <p:nvPr/>
        </p:nvSpPr>
        <p:spPr>
          <a:xfrm>
            <a:off x="3188933" y="4705849"/>
            <a:ext cx="2954345" cy="28982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rgbClr val="A2A2A2"/>
                </a:solidFill>
                <a:effectLst/>
                <a:uLnTx/>
                <a:uFillTx/>
                <a:latin typeface="Grammarsaurus" pitchFamily="2" charset="0"/>
                <a:cs typeface="Arial"/>
              </a:rPr>
              <a:t>Change and continuity</a:t>
            </a:r>
            <a:endParaRPr kumimoji="0" sz="1800" b="0" i="0" u="none" strike="noStrike" kern="0" cap="none" spc="0" normalizeH="0" baseline="0" noProof="0" dirty="0">
              <a:ln>
                <a:noFill/>
              </a:ln>
              <a:solidFill>
                <a:srgbClr val="A2A2A2"/>
              </a:solidFill>
              <a:effectLst/>
              <a:uLnTx/>
              <a:uFillTx/>
              <a:latin typeface="Grammarsaurus" pitchFamily="2" charset="0"/>
              <a:cs typeface="Arial"/>
            </a:endParaRPr>
          </a:p>
        </p:txBody>
      </p:sp>
      <p:sp>
        <p:nvSpPr>
          <p:cNvPr id="100" name="object 24">
            <a:extLst>
              <a:ext uri="{FF2B5EF4-FFF2-40B4-BE49-F238E27FC236}">
                <a16:creationId xmlns:a16="http://schemas.microsoft.com/office/drawing/2014/main" id="{4F89E3D5-849B-A64B-4304-1DBF7D1AD03D}"/>
              </a:ext>
            </a:extLst>
          </p:cNvPr>
          <p:cNvSpPr txBox="1"/>
          <p:nvPr/>
        </p:nvSpPr>
        <p:spPr>
          <a:xfrm>
            <a:off x="3188934" y="5348977"/>
            <a:ext cx="2830866" cy="28982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rgbClr val="878787"/>
                </a:solidFill>
                <a:effectLst/>
                <a:uLnTx/>
                <a:uFillTx/>
                <a:latin typeface="Grammarsaurus" pitchFamily="2" charset="0"/>
                <a:cs typeface="Arial"/>
              </a:rPr>
              <a:t>Historical significance</a:t>
            </a:r>
            <a:endParaRPr kumimoji="0" sz="1800" b="0" i="0" u="none" strike="noStrike" kern="0" cap="none" spc="0" normalizeH="0" baseline="0" noProof="0">
              <a:ln>
                <a:noFill/>
              </a:ln>
              <a:solidFill>
                <a:sysClr val="windowText" lastClr="000000"/>
              </a:solidFill>
              <a:effectLst/>
              <a:uLnTx/>
              <a:uFillTx/>
              <a:latin typeface="Grammarsaurus" pitchFamily="2" charset="0"/>
              <a:cs typeface="Arial"/>
            </a:endParaRPr>
          </a:p>
        </p:txBody>
      </p:sp>
      <p:sp>
        <p:nvSpPr>
          <p:cNvPr id="101" name="object 39">
            <a:extLst>
              <a:ext uri="{FF2B5EF4-FFF2-40B4-BE49-F238E27FC236}">
                <a16:creationId xmlns:a16="http://schemas.microsoft.com/office/drawing/2014/main" id="{642BCB94-DAEF-9052-3676-FF08089E6DD4}"/>
              </a:ext>
            </a:extLst>
          </p:cNvPr>
          <p:cNvSpPr txBox="1"/>
          <p:nvPr/>
        </p:nvSpPr>
        <p:spPr>
          <a:xfrm>
            <a:off x="7608937" y="3961185"/>
            <a:ext cx="3260658" cy="523220"/>
          </a:xfrm>
          <a:prstGeom prst="rect">
            <a:avLst/>
          </a:prstGeom>
        </p:spPr>
        <p:txBody>
          <a:bodyPr vert="horz" wrap="square" lIns="0" tIns="89535" rIns="0" bIns="0" rtlCol="0">
            <a:spAutoFit/>
          </a:bodyPr>
          <a:lstStyle/>
          <a:p>
            <a:pPr marL="12700" marR="5080" lvl="0" indent="0" defTabSz="914400" eaLnBrk="1" fontAlgn="auto" latinLnBrk="0" hangingPunct="1">
              <a:lnSpc>
                <a:spcPct val="74700"/>
              </a:lnSpc>
              <a:spcBef>
                <a:spcPts val="705"/>
              </a:spcBef>
              <a:spcAft>
                <a:spcPts val="0"/>
              </a:spcAft>
              <a:buClrTx/>
              <a:buSzTx/>
              <a:buFontTx/>
              <a:buNone/>
              <a:tabLst/>
              <a:defRPr/>
            </a:pPr>
            <a:r>
              <a:rPr kumimoji="0" sz="1800" b="1" i="0" u="none" strike="noStrike" kern="0" cap="none" spc="0" normalizeH="0" baseline="0" noProof="0" dirty="0">
                <a:ln>
                  <a:noFill/>
                </a:ln>
                <a:solidFill>
                  <a:srgbClr val="A5A5A5"/>
                </a:solidFill>
                <a:effectLst/>
                <a:uLnTx/>
                <a:uFillTx/>
                <a:latin typeface="Grammarsaurus" pitchFamily="2" charset="0"/>
                <a:cs typeface="Arial"/>
              </a:rPr>
              <a:t>Developing perspective and judgement</a:t>
            </a:r>
            <a:endParaRPr kumimoji="0" sz="1800" b="0" i="0" u="none" strike="noStrike" kern="0" cap="none" spc="0" normalizeH="0" baseline="0" noProof="0" dirty="0">
              <a:ln>
                <a:noFill/>
              </a:ln>
              <a:solidFill>
                <a:sysClr val="windowText" lastClr="000000"/>
              </a:solidFill>
              <a:effectLst/>
              <a:uLnTx/>
              <a:uFillTx/>
              <a:latin typeface="Grammarsaurus" pitchFamily="2" charset="0"/>
              <a:cs typeface="Arial"/>
            </a:endParaRPr>
          </a:p>
        </p:txBody>
      </p:sp>
      <p:sp>
        <p:nvSpPr>
          <p:cNvPr id="102" name="object 40">
            <a:extLst>
              <a:ext uri="{FF2B5EF4-FFF2-40B4-BE49-F238E27FC236}">
                <a16:creationId xmlns:a16="http://schemas.microsoft.com/office/drawing/2014/main" id="{2A3E62C6-44E2-69CD-9FBC-BE55CE91EA14}"/>
              </a:ext>
            </a:extLst>
          </p:cNvPr>
          <p:cNvSpPr txBox="1"/>
          <p:nvPr/>
        </p:nvSpPr>
        <p:spPr>
          <a:xfrm>
            <a:off x="7608937" y="4719375"/>
            <a:ext cx="2143340" cy="28982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rgbClr val="A2A2A2"/>
                </a:solidFill>
                <a:effectLst/>
                <a:uLnTx/>
                <a:uFillTx/>
                <a:latin typeface="Grammarsaurus" pitchFamily="2" charset="0"/>
                <a:cs typeface="Arial"/>
              </a:rPr>
              <a:t>Thinking critically</a:t>
            </a:r>
            <a:endParaRPr kumimoji="0" sz="1800" b="0" i="0" u="none" strike="noStrike" kern="0" cap="none" spc="0" normalizeH="0" baseline="0" noProof="0">
              <a:ln>
                <a:noFill/>
              </a:ln>
              <a:solidFill>
                <a:srgbClr val="A2A2A2"/>
              </a:solidFill>
              <a:effectLst/>
              <a:uLnTx/>
              <a:uFillTx/>
              <a:latin typeface="Grammarsaurus" pitchFamily="2" charset="0"/>
              <a:cs typeface="Arial"/>
            </a:endParaRPr>
          </a:p>
        </p:txBody>
      </p:sp>
      <p:sp>
        <p:nvSpPr>
          <p:cNvPr id="103" name="object 75">
            <a:extLst>
              <a:ext uri="{FF2B5EF4-FFF2-40B4-BE49-F238E27FC236}">
                <a16:creationId xmlns:a16="http://schemas.microsoft.com/office/drawing/2014/main" id="{D89FE2B6-FA9B-81A5-C2E2-22F9BC13B76B}"/>
              </a:ext>
            </a:extLst>
          </p:cNvPr>
          <p:cNvSpPr txBox="1"/>
          <p:nvPr/>
        </p:nvSpPr>
        <p:spPr>
          <a:xfrm>
            <a:off x="3173658" y="4051259"/>
            <a:ext cx="2948304" cy="28982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rgbClr val="A2A2A2"/>
                </a:solidFill>
                <a:effectLst/>
                <a:uLnTx/>
                <a:uFillTx/>
                <a:latin typeface="Grammarsaurus" pitchFamily="2" charset="0"/>
                <a:cs typeface="Arial"/>
              </a:rPr>
              <a:t>Cause and consequence</a:t>
            </a:r>
            <a:endParaRPr kumimoji="0" sz="1800" b="0" i="0" u="none" strike="noStrike" kern="0" cap="none" spc="0" normalizeH="0" baseline="0" noProof="0" dirty="0">
              <a:ln>
                <a:noFill/>
              </a:ln>
              <a:solidFill>
                <a:sysClr val="windowText" lastClr="000000"/>
              </a:solidFill>
              <a:effectLst/>
              <a:uLnTx/>
              <a:uFillTx/>
              <a:latin typeface="Grammarsaurus" pitchFamily="2" charset="0"/>
              <a:cs typeface="Arial"/>
            </a:endParaRPr>
          </a:p>
        </p:txBody>
      </p:sp>
      <p:sp>
        <p:nvSpPr>
          <p:cNvPr id="104" name="object 76">
            <a:extLst>
              <a:ext uri="{FF2B5EF4-FFF2-40B4-BE49-F238E27FC236}">
                <a16:creationId xmlns:a16="http://schemas.microsoft.com/office/drawing/2014/main" id="{D63D2964-4234-3E51-B8DE-A590331167E3}"/>
              </a:ext>
            </a:extLst>
          </p:cNvPr>
          <p:cNvSpPr txBox="1"/>
          <p:nvPr/>
        </p:nvSpPr>
        <p:spPr>
          <a:xfrm>
            <a:off x="7608526" y="5267980"/>
            <a:ext cx="2678473" cy="523220"/>
          </a:xfrm>
          <a:prstGeom prst="rect">
            <a:avLst/>
          </a:prstGeom>
        </p:spPr>
        <p:txBody>
          <a:bodyPr vert="horz" wrap="square" lIns="0" tIns="89535" rIns="0" bIns="0" rtlCol="0">
            <a:spAutoFit/>
          </a:bodyPr>
          <a:lstStyle/>
          <a:p>
            <a:pPr marL="12700" marR="5080" lvl="0" indent="0" defTabSz="914400" eaLnBrk="1" fontAlgn="auto" latinLnBrk="0" hangingPunct="1">
              <a:lnSpc>
                <a:spcPct val="74700"/>
              </a:lnSpc>
              <a:spcBef>
                <a:spcPts val="705"/>
              </a:spcBef>
              <a:spcAft>
                <a:spcPts val="0"/>
              </a:spcAft>
              <a:buClrTx/>
              <a:buSzTx/>
              <a:buFontTx/>
              <a:buNone/>
              <a:tabLst/>
              <a:defRPr/>
            </a:pPr>
            <a:r>
              <a:rPr kumimoji="0" sz="1800" b="1" i="0" u="none" strike="noStrike" kern="0" cap="none" spc="0" normalizeH="0" baseline="0" noProof="0" dirty="0">
                <a:ln>
                  <a:noFill/>
                </a:ln>
                <a:solidFill>
                  <a:srgbClr val="A5A5A5"/>
                </a:solidFill>
                <a:effectLst/>
                <a:uLnTx/>
                <a:uFillTx/>
                <a:latin typeface="Grammarsaurus" pitchFamily="2" charset="0"/>
                <a:cs typeface="Arial"/>
              </a:rPr>
              <a:t>Asking and answering questions</a:t>
            </a:r>
            <a:endParaRPr kumimoji="0" sz="1800" b="0" i="0" u="none" strike="noStrike" kern="0" cap="none" spc="0" normalizeH="0" baseline="0" noProof="0">
              <a:ln>
                <a:noFill/>
              </a:ln>
              <a:solidFill>
                <a:sysClr val="windowText" lastClr="000000"/>
              </a:solidFill>
              <a:effectLst/>
              <a:uLnTx/>
              <a:uFillTx/>
              <a:latin typeface="Grammarsaurus" pitchFamily="2" charset="0"/>
              <a:cs typeface="Arial"/>
            </a:endParaRPr>
          </a:p>
        </p:txBody>
      </p:sp>
      <p:sp>
        <p:nvSpPr>
          <p:cNvPr id="106" name="TextBox 105">
            <a:extLst>
              <a:ext uri="{FF2B5EF4-FFF2-40B4-BE49-F238E27FC236}">
                <a16:creationId xmlns:a16="http://schemas.microsoft.com/office/drawing/2014/main" id="{153B4C85-DEAE-72EC-D31B-468F82712D05}"/>
              </a:ext>
            </a:extLst>
          </p:cNvPr>
          <p:cNvSpPr txBox="1"/>
          <p:nvPr/>
        </p:nvSpPr>
        <p:spPr>
          <a:xfrm>
            <a:off x="2436530" y="1277818"/>
            <a:ext cx="335467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FFFF"/>
                </a:solidFill>
                <a:effectLst/>
                <a:uLnTx/>
                <a:uFillTx/>
                <a:latin typeface="Grammarsaurus" pitchFamily="2" charset="0"/>
                <a:cs typeface="Arial"/>
              </a:rPr>
              <a:t>Key historical skills</a:t>
            </a:r>
            <a:endParaRPr kumimoji="0" lang="en-PK" sz="1800" b="0" i="0" u="none" strike="noStrike" kern="0" cap="none" spc="0" normalizeH="0" baseline="0" noProof="0" dirty="0">
              <a:ln>
                <a:noFill/>
              </a:ln>
              <a:solidFill>
                <a:sysClr val="windowText" lastClr="000000"/>
              </a:solidFill>
              <a:effectLst/>
              <a:uLnTx/>
              <a:uFillTx/>
            </a:endParaRPr>
          </a:p>
        </p:txBody>
      </p:sp>
      <p:sp>
        <p:nvSpPr>
          <p:cNvPr id="107" name="TextBox 106">
            <a:extLst>
              <a:ext uri="{FF2B5EF4-FFF2-40B4-BE49-F238E27FC236}">
                <a16:creationId xmlns:a16="http://schemas.microsoft.com/office/drawing/2014/main" id="{42E7F1B3-24F8-9CDA-91E7-83626FA6886F}"/>
              </a:ext>
            </a:extLst>
          </p:cNvPr>
          <p:cNvSpPr txBox="1"/>
          <p:nvPr/>
        </p:nvSpPr>
        <p:spPr>
          <a:xfrm>
            <a:off x="6919214" y="1277817"/>
            <a:ext cx="4011595"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FFFF"/>
                </a:solidFill>
                <a:effectLst/>
                <a:uLnTx/>
                <a:uFillTx/>
                <a:latin typeface="Grammarsaurus" pitchFamily="2" charset="0"/>
                <a:cs typeface="Arial"/>
              </a:rPr>
              <a:t>Supporting enquiry skills</a:t>
            </a:r>
            <a:endParaRPr kumimoji="0" lang="en-PK" sz="1800" b="0" i="0" u="none" strike="noStrike" kern="0" cap="none" spc="0" normalizeH="0" baseline="0" noProof="0" dirty="0">
              <a:ln>
                <a:noFill/>
              </a:ln>
              <a:solidFill>
                <a:sysClr val="windowText" lastClr="000000"/>
              </a:solidFill>
              <a:effectLst/>
              <a:uLnTx/>
              <a:uFillTx/>
            </a:endParaRPr>
          </a:p>
        </p:txBody>
      </p:sp>
      <p:sp>
        <p:nvSpPr>
          <p:cNvPr id="108" name="object 34">
            <a:extLst>
              <a:ext uri="{FF2B5EF4-FFF2-40B4-BE49-F238E27FC236}">
                <a16:creationId xmlns:a16="http://schemas.microsoft.com/office/drawing/2014/main" id="{770C9138-F827-967D-5858-1C5051FC1B3C}"/>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109" name="object 93">
            <a:extLst>
              <a:ext uri="{FF2B5EF4-FFF2-40B4-BE49-F238E27FC236}">
                <a16:creationId xmlns:a16="http://schemas.microsoft.com/office/drawing/2014/main" id="{AF9452F0-5EA8-C0E0-4B36-BB18BF3ED021}"/>
              </a:ext>
            </a:extLst>
          </p:cNvPr>
          <p:cNvSpPr txBox="1"/>
          <p:nvPr/>
        </p:nvSpPr>
        <p:spPr>
          <a:xfrm>
            <a:off x="2865629" y="1305657"/>
            <a:ext cx="8107171" cy="2458365"/>
          </a:xfrm>
          <a:prstGeom prst="rect">
            <a:avLst/>
          </a:prstGeom>
        </p:spPr>
        <p:txBody>
          <a:bodyPr vert="horz" wrap="square" lIns="0" tIns="11430" rIns="0" bIns="0" rtlCol="0">
            <a:spAutoFit/>
          </a:bodyPr>
          <a:lstStyle/>
          <a:p>
            <a:pPr marL="12700" marR="0" lvl="0" indent="0" defTabSz="914400" eaLnBrk="1" fontAlgn="auto" latinLnBrk="0" hangingPunct="1">
              <a:lnSpc>
                <a:spcPct val="100000"/>
              </a:lnSpc>
              <a:spcBef>
                <a:spcPts val="90"/>
              </a:spcBef>
              <a:spcAft>
                <a:spcPts val="0"/>
              </a:spcAft>
              <a:buClrTx/>
              <a:buSzTx/>
              <a:buFontTx/>
              <a:buNone/>
              <a:tabLst>
                <a:tab pos="4415155" algn="l"/>
              </a:tabLst>
              <a:defRPr/>
            </a:pPr>
            <a:r>
              <a:rPr kumimoji="0" sz="2400" b="1" i="0" u="none" strike="noStrike" kern="0" cap="none" spc="0" normalizeH="0" baseline="0" noProof="0" dirty="0">
                <a:ln>
                  <a:noFill/>
                </a:ln>
                <a:solidFill>
                  <a:srgbClr val="FFFFFF"/>
                </a:solidFill>
                <a:effectLst/>
                <a:uLnTx/>
                <a:uFillTx/>
                <a:latin typeface="Grammarsaurus" pitchFamily="2" charset="0"/>
                <a:cs typeface="Arial"/>
              </a:rPr>
              <a:t>	</a:t>
            </a:r>
            <a:endParaRPr kumimoji="0" sz="24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0" marR="0" lvl="0" indent="0" defTabSz="914400" eaLnBrk="1" fontAlgn="auto" latinLnBrk="0" hangingPunct="1">
              <a:lnSpc>
                <a:spcPct val="100000"/>
              </a:lnSpc>
              <a:spcBef>
                <a:spcPts val="280"/>
              </a:spcBef>
              <a:spcAft>
                <a:spcPts val="0"/>
              </a:spcAft>
              <a:buClrTx/>
              <a:buSzTx/>
              <a:buFontTx/>
              <a:buNone/>
              <a:tabLst/>
              <a:defRPr/>
            </a:pPr>
            <a:endParaRPr kumimoji="0" sz="28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336550" marR="0" lvl="0" indent="-22225" defTabSz="914400" eaLnBrk="1" fontAlgn="auto" latinLnBrk="0" hangingPunct="1">
              <a:lnSpc>
                <a:spcPct val="100000"/>
              </a:lnSpc>
              <a:spcBef>
                <a:spcPts val="0"/>
              </a:spcBef>
              <a:spcAft>
                <a:spcPts val="0"/>
              </a:spcAft>
              <a:buClrTx/>
              <a:buSzTx/>
              <a:buFontTx/>
              <a:buNone/>
              <a:tabLst>
                <a:tab pos="4754563" algn="l"/>
              </a:tabLst>
              <a:defRPr/>
            </a:pPr>
            <a:r>
              <a:rPr kumimoji="0" sz="1800" b="1" i="0" u="none" strike="noStrike" kern="0" cap="none" spc="0" normalizeH="0" baseline="0" noProof="0" dirty="0">
                <a:ln>
                  <a:noFill/>
                </a:ln>
                <a:solidFill>
                  <a:srgbClr val="A2A2A2"/>
                </a:solidFill>
                <a:effectLst/>
                <a:uLnTx/>
                <a:uFillTx/>
                <a:latin typeface="Grammarsaurus" pitchFamily="2" charset="0"/>
                <a:cs typeface="Arial"/>
              </a:rPr>
              <a:t>Chronology	Understanding timelines</a:t>
            </a:r>
            <a:endParaRPr kumimoji="0" sz="18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336550" marR="0" lvl="0" indent="-22225" defTabSz="914400" eaLnBrk="1" fontAlgn="auto" latinLnBrk="0" hangingPunct="1">
              <a:lnSpc>
                <a:spcPct val="100000"/>
              </a:lnSpc>
              <a:spcBef>
                <a:spcPts val="390"/>
              </a:spcBef>
              <a:spcAft>
                <a:spcPts val="0"/>
              </a:spcAft>
              <a:buClrTx/>
              <a:buSzTx/>
              <a:buFontTx/>
              <a:buNone/>
              <a:tabLst>
                <a:tab pos="4754563" algn="l"/>
              </a:tabLst>
              <a:defRPr/>
            </a:pPr>
            <a:endParaRPr kumimoji="0" sz="22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336550" marR="0" lvl="0" indent="-22225" defTabSz="914400" eaLnBrk="1" fontAlgn="auto" latinLnBrk="0" hangingPunct="1">
              <a:lnSpc>
                <a:spcPct val="100000"/>
              </a:lnSpc>
              <a:spcBef>
                <a:spcPts val="0"/>
              </a:spcBef>
              <a:spcAft>
                <a:spcPts val="0"/>
              </a:spcAft>
              <a:buClrTx/>
              <a:buSzTx/>
              <a:buFontTx/>
              <a:buNone/>
              <a:tabLst>
                <a:tab pos="4754563" algn="l"/>
              </a:tabLst>
              <a:defRPr/>
            </a:pPr>
            <a:r>
              <a:rPr kumimoji="0" sz="1800" b="1" i="0" u="none" strike="noStrike" kern="0" cap="none" spc="0" normalizeH="0" baseline="0" noProof="0" dirty="0">
                <a:ln>
                  <a:noFill/>
                </a:ln>
                <a:solidFill>
                  <a:srgbClr val="27BDA7"/>
                </a:solidFill>
                <a:effectLst/>
                <a:uLnTx/>
                <a:uFillTx/>
                <a:latin typeface="Grammarsaurus" pitchFamily="2" charset="0"/>
                <a:cs typeface="Arial"/>
              </a:rPr>
              <a:t>Evidence and interpretation	Studying evidence</a:t>
            </a:r>
            <a:endParaRPr kumimoji="0" sz="1800" b="0" i="0" u="none" strike="noStrike" kern="0" cap="none" spc="0" normalizeH="0" baseline="0" noProof="0" dirty="0">
              <a:ln>
                <a:noFill/>
              </a:ln>
              <a:solidFill>
                <a:srgbClr val="27BDA7"/>
              </a:solidFill>
              <a:effectLst/>
              <a:uLnTx/>
              <a:uFillTx/>
              <a:latin typeface="Grammarsaurus" pitchFamily="2" charset="0"/>
              <a:cs typeface="Arial"/>
            </a:endParaRPr>
          </a:p>
          <a:p>
            <a:pPr marL="336550" marR="0" lvl="0" indent="-22225" defTabSz="914400" eaLnBrk="1" fontAlgn="auto" latinLnBrk="0" hangingPunct="1">
              <a:lnSpc>
                <a:spcPct val="100000"/>
              </a:lnSpc>
              <a:spcBef>
                <a:spcPts val="340"/>
              </a:spcBef>
              <a:spcAft>
                <a:spcPts val="0"/>
              </a:spcAft>
              <a:buClrTx/>
              <a:buSzTx/>
              <a:buFontTx/>
              <a:buNone/>
              <a:tabLst>
                <a:tab pos="4754563" algn="l"/>
              </a:tabLst>
              <a:defRPr/>
            </a:pPr>
            <a:endParaRPr kumimoji="0" sz="22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336550" marR="0" lvl="0" indent="-22225" defTabSz="914400" eaLnBrk="1" fontAlgn="auto" latinLnBrk="0" hangingPunct="1">
              <a:lnSpc>
                <a:spcPct val="100000"/>
              </a:lnSpc>
              <a:spcBef>
                <a:spcPts val="5"/>
              </a:spcBef>
              <a:spcAft>
                <a:spcPts val="0"/>
              </a:spcAft>
              <a:buClrTx/>
              <a:buSzTx/>
              <a:buFontTx/>
              <a:buNone/>
              <a:tabLst>
                <a:tab pos="4754563" algn="l"/>
              </a:tabLst>
              <a:defRPr/>
            </a:pPr>
            <a:r>
              <a:rPr kumimoji="0" sz="2800" b="1" i="0" u="none" strike="noStrike" kern="0" cap="none" spc="0" normalizeH="0" baseline="1388" noProof="0" dirty="0">
                <a:ln>
                  <a:noFill/>
                </a:ln>
                <a:solidFill>
                  <a:srgbClr val="A2A2A2"/>
                </a:solidFill>
                <a:effectLst/>
                <a:uLnTx/>
                <a:uFillTx/>
                <a:latin typeface="Grammarsaurus" pitchFamily="2" charset="0"/>
                <a:cs typeface="Arial"/>
              </a:rPr>
              <a:t>Similarity and difference	</a:t>
            </a:r>
            <a:r>
              <a:rPr kumimoji="0" sz="1800" b="1" i="0" u="none" strike="noStrike" kern="0" cap="none" spc="0" normalizeH="0" baseline="0" noProof="0" dirty="0">
                <a:ln>
                  <a:noFill/>
                </a:ln>
                <a:solidFill>
                  <a:srgbClr val="A4A4A4"/>
                </a:solidFill>
                <a:effectLst/>
                <a:uLnTx/>
                <a:uFillTx/>
                <a:latin typeface="Grammarsaurus" pitchFamily="2" charset="0"/>
                <a:cs typeface="Arial"/>
              </a:rPr>
              <a:t>Sifting arguments</a:t>
            </a:r>
            <a:endParaRPr kumimoji="0" sz="1800" b="0" i="0" u="none" strike="noStrike" kern="0" cap="none" spc="0" normalizeH="0" baseline="0" noProof="0" dirty="0">
              <a:ln>
                <a:noFill/>
              </a:ln>
              <a:solidFill>
                <a:sysClr val="windowText" lastClr="000000"/>
              </a:solidFill>
              <a:effectLst/>
              <a:uLnTx/>
              <a:uFillTx/>
              <a:latin typeface="Grammarsaurus" pitchFamily="2" charset="0"/>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7" y="536954"/>
                </a:lnTo>
                <a:lnTo>
                  <a:pt x="275690" y="566278"/>
                </a:lnTo>
                <a:lnTo>
                  <a:pt x="318432" y="592179"/>
                </a:lnTo>
                <a:lnTo>
                  <a:pt x="363089" y="614551"/>
                </a:lnTo>
                <a:lnTo>
                  <a:pt x="409448" y="633287"/>
                </a:lnTo>
                <a:lnTo>
                  <a:pt x="457298" y="648280"/>
                </a:lnTo>
                <a:lnTo>
                  <a:pt x="506424" y="659423"/>
                </a:lnTo>
                <a:lnTo>
                  <a:pt x="556615" y="666610"/>
                </a:lnTo>
                <a:lnTo>
                  <a:pt x="557910" y="66674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grpSp>
        <p:nvGrpSpPr>
          <p:cNvPr id="4" name="object 4"/>
          <p:cNvGrpSpPr/>
          <p:nvPr/>
        </p:nvGrpSpPr>
        <p:grpSpPr>
          <a:xfrm>
            <a:off x="0" y="1407002"/>
            <a:ext cx="10279380" cy="5344795"/>
            <a:chOff x="0" y="1407002"/>
            <a:chExt cx="10279380" cy="5344795"/>
          </a:xfrm>
        </p:grpSpPr>
        <p:pic>
          <p:nvPicPr>
            <p:cNvPr id="5" name="object 5"/>
            <p:cNvPicPr/>
            <p:nvPr/>
          </p:nvPicPr>
          <p:blipFill>
            <a:blip r:embed="rId2" cstate="print"/>
            <a:stretch>
              <a:fillRect/>
            </a:stretch>
          </p:blipFill>
          <p:spPr>
            <a:xfrm>
              <a:off x="0" y="1627212"/>
              <a:ext cx="2236000" cy="4786497"/>
            </a:xfrm>
            <a:prstGeom prst="rect">
              <a:avLst/>
            </a:prstGeom>
          </p:spPr>
        </p:pic>
        <p:sp>
          <p:nvSpPr>
            <p:cNvPr id="6" name="object 6"/>
            <p:cNvSpPr/>
            <p:nvPr/>
          </p:nvSpPr>
          <p:spPr>
            <a:xfrm>
              <a:off x="4974616" y="6394930"/>
              <a:ext cx="2242820" cy="350520"/>
            </a:xfrm>
            <a:custGeom>
              <a:avLst/>
              <a:gdLst/>
              <a:ahLst/>
              <a:cxnLst/>
              <a:rect l="l" t="t" r="r" b="b"/>
              <a:pathLst>
                <a:path w="2242820" h="350520">
                  <a:moveTo>
                    <a:pt x="2122792" y="0"/>
                  </a:moveTo>
                  <a:lnTo>
                    <a:pt x="119976" y="0"/>
                  </a:lnTo>
                  <a:lnTo>
                    <a:pt x="73391" y="9466"/>
                  </a:lnTo>
                  <a:lnTo>
                    <a:pt x="35242" y="35244"/>
                  </a:lnTo>
                  <a:lnTo>
                    <a:pt x="9466" y="73396"/>
                  </a:lnTo>
                  <a:lnTo>
                    <a:pt x="0" y="119989"/>
                  </a:lnTo>
                  <a:lnTo>
                    <a:pt x="0" y="230504"/>
                  </a:lnTo>
                  <a:lnTo>
                    <a:pt x="9466" y="277083"/>
                  </a:lnTo>
                  <a:lnTo>
                    <a:pt x="35242" y="315228"/>
                  </a:lnTo>
                  <a:lnTo>
                    <a:pt x="73391" y="341002"/>
                  </a:lnTo>
                  <a:lnTo>
                    <a:pt x="119976" y="350469"/>
                  </a:lnTo>
                  <a:lnTo>
                    <a:pt x="2122792" y="350469"/>
                  </a:lnTo>
                  <a:lnTo>
                    <a:pt x="2169377" y="341002"/>
                  </a:lnTo>
                  <a:lnTo>
                    <a:pt x="2207526" y="315228"/>
                  </a:lnTo>
                  <a:lnTo>
                    <a:pt x="2233302" y="277083"/>
                  </a:lnTo>
                  <a:lnTo>
                    <a:pt x="2242769" y="230504"/>
                  </a:lnTo>
                  <a:lnTo>
                    <a:pt x="2242769" y="119989"/>
                  </a:lnTo>
                  <a:lnTo>
                    <a:pt x="2233302" y="73396"/>
                  </a:lnTo>
                  <a:lnTo>
                    <a:pt x="2207526" y="35244"/>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7" name="object 7"/>
            <p:cNvSpPr/>
            <p:nvPr/>
          </p:nvSpPr>
          <p:spPr>
            <a:xfrm>
              <a:off x="4974616" y="6394930"/>
              <a:ext cx="2242820" cy="350520"/>
            </a:xfrm>
            <a:custGeom>
              <a:avLst/>
              <a:gdLst/>
              <a:ahLst/>
              <a:cxnLst/>
              <a:rect l="l" t="t" r="r" b="b"/>
              <a:pathLst>
                <a:path w="2242820" h="350520">
                  <a:moveTo>
                    <a:pt x="2122792" y="350469"/>
                  </a:moveTo>
                  <a:lnTo>
                    <a:pt x="119976" y="350469"/>
                  </a:lnTo>
                  <a:lnTo>
                    <a:pt x="73391" y="341002"/>
                  </a:lnTo>
                  <a:lnTo>
                    <a:pt x="35242" y="315228"/>
                  </a:lnTo>
                  <a:lnTo>
                    <a:pt x="9466" y="277083"/>
                  </a:lnTo>
                  <a:lnTo>
                    <a:pt x="0" y="230504"/>
                  </a:lnTo>
                  <a:lnTo>
                    <a:pt x="0" y="119989"/>
                  </a:lnTo>
                  <a:lnTo>
                    <a:pt x="9466" y="73396"/>
                  </a:lnTo>
                  <a:lnTo>
                    <a:pt x="35242" y="35244"/>
                  </a:lnTo>
                  <a:lnTo>
                    <a:pt x="73391" y="9466"/>
                  </a:lnTo>
                  <a:lnTo>
                    <a:pt x="119976" y="0"/>
                  </a:lnTo>
                  <a:lnTo>
                    <a:pt x="2122792" y="0"/>
                  </a:lnTo>
                  <a:lnTo>
                    <a:pt x="2169377" y="9466"/>
                  </a:lnTo>
                  <a:lnTo>
                    <a:pt x="2207526" y="35244"/>
                  </a:lnTo>
                  <a:lnTo>
                    <a:pt x="2233302" y="73396"/>
                  </a:lnTo>
                  <a:lnTo>
                    <a:pt x="2242769" y="119989"/>
                  </a:lnTo>
                  <a:lnTo>
                    <a:pt x="2242769" y="230504"/>
                  </a:lnTo>
                  <a:lnTo>
                    <a:pt x="2233302" y="277083"/>
                  </a:lnTo>
                  <a:lnTo>
                    <a:pt x="2207526" y="315228"/>
                  </a:lnTo>
                  <a:lnTo>
                    <a:pt x="2169377" y="341002"/>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059743" y="6435196"/>
              <a:ext cx="270800" cy="270802"/>
            </a:xfrm>
            <a:prstGeom prst="rect">
              <a:avLst/>
            </a:prstGeom>
          </p:spPr>
        </p:pic>
        <p:sp>
          <p:nvSpPr>
            <p:cNvPr id="9" name="object 9"/>
            <p:cNvSpPr/>
            <p:nvPr/>
          </p:nvSpPr>
          <p:spPr>
            <a:xfrm>
              <a:off x="2066908" y="1413352"/>
              <a:ext cx="8206105" cy="431165"/>
            </a:xfrm>
            <a:custGeom>
              <a:avLst/>
              <a:gdLst/>
              <a:ahLst/>
              <a:cxnLst/>
              <a:rect l="l" t="t" r="r" b="b"/>
              <a:pathLst>
                <a:path w="8206105" h="431164">
                  <a:moveTo>
                    <a:pt x="8141004" y="0"/>
                  </a:moveTo>
                  <a:lnTo>
                    <a:pt x="64528" y="0"/>
                  </a:lnTo>
                  <a:lnTo>
                    <a:pt x="39412" y="5069"/>
                  </a:lnTo>
                  <a:lnTo>
                    <a:pt x="18900" y="18896"/>
                  </a:lnTo>
                  <a:lnTo>
                    <a:pt x="5071" y="39406"/>
                  </a:lnTo>
                  <a:lnTo>
                    <a:pt x="0" y="64528"/>
                  </a:lnTo>
                  <a:lnTo>
                    <a:pt x="0" y="366229"/>
                  </a:lnTo>
                  <a:lnTo>
                    <a:pt x="5071" y="391346"/>
                  </a:lnTo>
                  <a:lnTo>
                    <a:pt x="18900" y="411857"/>
                  </a:lnTo>
                  <a:lnTo>
                    <a:pt x="39412" y="425687"/>
                  </a:lnTo>
                  <a:lnTo>
                    <a:pt x="64528" y="430758"/>
                  </a:lnTo>
                  <a:lnTo>
                    <a:pt x="8141004" y="430758"/>
                  </a:lnTo>
                  <a:lnTo>
                    <a:pt x="8166121" y="425687"/>
                  </a:lnTo>
                  <a:lnTo>
                    <a:pt x="8186632" y="411857"/>
                  </a:lnTo>
                  <a:lnTo>
                    <a:pt x="8200462" y="391346"/>
                  </a:lnTo>
                  <a:lnTo>
                    <a:pt x="8205533" y="366229"/>
                  </a:lnTo>
                  <a:lnTo>
                    <a:pt x="8205533" y="64528"/>
                  </a:lnTo>
                  <a:lnTo>
                    <a:pt x="8200462" y="39406"/>
                  </a:lnTo>
                  <a:lnTo>
                    <a:pt x="8186632" y="18896"/>
                  </a:lnTo>
                  <a:lnTo>
                    <a:pt x="8166121" y="5069"/>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0" name="object 10"/>
            <p:cNvSpPr/>
            <p:nvPr/>
          </p:nvSpPr>
          <p:spPr>
            <a:xfrm>
              <a:off x="2066908" y="1413352"/>
              <a:ext cx="8206105" cy="431165"/>
            </a:xfrm>
            <a:custGeom>
              <a:avLst/>
              <a:gdLst/>
              <a:ahLst/>
              <a:cxnLst/>
              <a:rect l="l" t="t" r="r" b="b"/>
              <a:pathLst>
                <a:path w="8206105" h="431164">
                  <a:moveTo>
                    <a:pt x="8141004" y="430758"/>
                  </a:moveTo>
                  <a:lnTo>
                    <a:pt x="64528" y="430758"/>
                  </a:lnTo>
                  <a:lnTo>
                    <a:pt x="39412" y="425687"/>
                  </a:lnTo>
                  <a:lnTo>
                    <a:pt x="18900" y="411857"/>
                  </a:lnTo>
                  <a:lnTo>
                    <a:pt x="5071" y="391346"/>
                  </a:lnTo>
                  <a:lnTo>
                    <a:pt x="0" y="366229"/>
                  </a:lnTo>
                  <a:lnTo>
                    <a:pt x="0" y="64528"/>
                  </a:lnTo>
                  <a:lnTo>
                    <a:pt x="5071" y="39406"/>
                  </a:lnTo>
                  <a:lnTo>
                    <a:pt x="18900" y="18896"/>
                  </a:lnTo>
                  <a:lnTo>
                    <a:pt x="39412" y="5069"/>
                  </a:lnTo>
                  <a:lnTo>
                    <a:pt x="64528" y="0"/>
                  </a:lnTo>
                  <a:lnTo>
                    <a:pt x="8141004" y="0"/>
                  </a:lnTo>
                  <a:lnTo>
                    <a:pt x="8166121" y="5069"/>
                  </a:lnTo>
                  <a:lnTo>
                    <a:pt x="8186632" y="18896"/>
                  </a:lnTo>
                  <a:lnTo>
                    <a:pt x="8200462" y="39406"/>
                  </a:lnTo>
                  <a:lnTo>
                    <a:pt x="8205533" y="64528"/>
                  </a:lnTo>
                  <a:lnTo>
                    <a:pt x="8205533" y="366229"/>
                  </a:lnTo>
                  <a:lnTo>
                    <a:pt x="8200462" y="391346"/>
                  </a:lnTo>
                  <a:lnTo>
                    <a:pt x="8186632" y="411857"/>
                  </a:lnTo>
                  <a:lnTo>
                    <a:pt x="8166121" y="425687"/>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11" name="object 11"/>
            <p:cNvSpPr/>
            <p:nvPr/>
          </p:nvSpPr>
          <p:spPr>
            <a:xfrm>
              <a:off x="2066908" y="1967699"/>
              <a:ext cx="8206105" cy="431165"/>
            </a:xfrm>
            <a:custGeom>
              <a:avLst/>
              <a:gdLst/>
              <a:ahLst/>
              <a:cxnLst/>
              <a:rect l="l" t="t" r="r" b="b"/>
              <a:pathLst>
                <a:path w="8206105" h="431164">
                  <a:moveTo>
                    <a:pt x="8141004" y="0"/>
                  </a:moveTo>
                  <a:lnTo>
                    <a:pt x="64528" y="0"/>
                  </a:lnTo>
                  <a:lnTo>
                    <a:pt x="39412" y="5071"/>
                  </a:lnTo>
                  <a:lnTo>
                    <a:pt x="18900" y="18900"/>
                  </a:lnTo>
                  <a:lnTo>
                    <a:pt x="5071" y="39412"/>
                  </a:lnTo>
                  <a:lnTo>
                    <a:pt x="0" y="64528"/>
                  </a:lnTo>
                  <a:lnTo>
                    <a:pt x="0" y="366229"/>
                  </a:lnTo>
                  <a:lnTo>
                    <a:pt x="5071" y="391351"/>
                  </a:lnTo>
                  <a:lnTo>
                    <a:pt x="18900" y="411862"/>
                  </a:lnTo>
                  <a:lnTo>
                    <a:pt x="39412" y="425689"/>
                  </a:lnTo>
                  <a:lnTo>
                    <a:pt x="64528" y="430758"/>
                  </a:lnTo>
                  <a:lnTo>
                    <a:pt x="8141004" y="430758"/>
                  </a:lnTo>
                  <a:lnTo>
                    <a:pt x="8166121" y="425689"/>
                  </a:lnTo>
                  <a:lnTo>
                    <a:pt x="8186632" y="411862"/>
                  </a:lnTo>
                  <a:lnTo>
                    <a:pt x="8200462" y="391351"/>
                  </a:lnTo>
                  <a:lnTo>
                    <a:pt x="8205533" y="366229"/>
                  </a:lnTo>
                  <a:lnTo>
                    <a:pt x="8205533" y="64528"/>
                  </a:lnTo>
                  <a:lnTo>
                    <a:pt x="8200462" y="39412"/>
                  </a:lnTo>
                  <a:lnTo>
                    <a:pt x="8186632" y="18900"/>
                  </a:lnTo>
                  <a:lnTo>
                    <a:pt x="8166121" y="5071"/>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 name="object 12"/>
            <p:cNvSpPr/>
            <p:nvPr/>
          </p:nvSpPr>
          <p:spPr>
            <a:xfrm>
              <a:off x="2066908" y="1967699"/>
              <a:ext cx="8206105" cy="431165"/>
            </a:xfrm>
            <a:custGeom>
              <a:avLst/>
              <a:gdLst/>
              <a:ahLst/>
              <a:cxnLst/>
              <a:rect l="l" t="t" r="r" b="b"/>
              <a:pathLst>
                <a:path w="8206105" h="431164">
                  <a:moveTo>
                    <a:pt x="8141004" y="430758"/>
                  </a:moveTo>
                  <a:lnTo>
                    <a:pt x="64528" y="430758"/>
                  </a:lnTo>
                  <a:lnTo>
                    <a:pt x="39412" y="425689"/>
                  </a:lnTo>
                  <a:lnTo>
                    <a:pt x="18900" y="411862"/>
                  </a:lnTo>
                  <a:lnTo>
                    <a:pt x="5071" y="391351"/>
                  </a:lnTo>
                  <a:lnTo>
                    <a:pt x="0" y="366229"/>
                  </a:lnTo>
                  <a:lnTo>
                    <a:pt x="0" y="64528"/>
                  </a:lnTo>
                  <a:lnTo>
                    <a:pt x="5071" y="39412"/>
                  </a:lnTo>
                  <a:lnTo>
                    <a:pt x="18900" y="18900"/>
                  </a:lnTo>
                  <a:lnTo>
                    <a:pt x="39412" y="5071"/>
                  </a:lnTo>
                  <a:lnTo>
                    <a:pt x="64528" y="0"/>
                  </a:lnTo>
                  <a:lnTo>
                    <a:pt x="8141004" y="0"/>
                  </a:lnTo>
                  <a:lnTo>
                    <a:pt x="8166121" y="5071"/>
                  </a:lnTo>
                  <a:lnTo>
                    <a:pt x="8186632" y="18900"/>
                  </a:lnTo>
                  <a:lnTo>
                    <a:pt x="8200462" y="39412"/>
                  </a:lnTo>
                  <a:lnTo>
                    <a:pt x="8205533" y="64528"/>
                  </a:lnTo>
                  <a:lnTo>
                    <a:pt x="8205533" y="366229"/>
                  </a:lnTo>
                  <a:lnTo>
                    <a:pt x="8200462" y="391351"/>
                  </a:lnTo>
                  <a:lnTo>
                    <a:pt x="8186632" y="411862"/>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13" name="object 13"/>
            <p:cNvSpPr/>
            <p:nvPr/>
          </p:nvSpPr>
          <p:spPr>
            <a:xfrm>
              <a:off x="2066908" y="2522053"/>
              <a:ext cx="8206105" cy="431165"/>
            </a:xfrm>
            <a:custGeom>
              <a:avLst/>
              <a:gdLst/>
              <a:ahLst/>
              <a:cxnLst/>
              <a:rect l="l" t="t" r="r" b="b"/>
              <a:pathLst>
                <a:path w="8206105" h="431164">
                  <a:moveTo>
                    <a:pt x="8141004" y="0"/>
                  </a:moveTo>
                  <a:lnTo>
                    <a:pt x="64528" y="0"/>
                  </a:lnTo>
                  <a:lnTo>
                    <a:pt x="39412" y="5069"/>
                  </a:lnTo>
                  <a:lnTo>
                    <a:pt x="18900" y="18896"/>
                  </a:lnTo>
                  <a:lnTo>
                    <a:pt x="5071" y="39406"/>
                  </a:lnTo>
                  <a:lnTo>
                    <a:pt x="0" y="64528"/>
                  </a:lnTo>
                  <a:lnTo>
                    <a:pt x="0" y="366229"/>
                  </a:lnTo>
                  <a:lnTo>
                    <a:pt x="5071" y="391346"/>
                  </a:lnTo>
                  <a:lnTo>
                    <a:pt x="18900" y="411857"/>
                  </a:lnTo>
                  <a:lnTo>
                    <a:pt x="39412" y="425687"/>
                  </a:lnTo>
                  <a:lnTo>
                    <a:pt x="64528" y="430758"/>
                  </a:lnTo>
                  <a:lnTo>
                    <a:pt x="8141004" y="430758"/>
                  </a:lnTo>
                  <a:lnTo>
                    <a:pt x="8166121" y="425687"/>
                  </a:lnTo>
                  <a:lnTo>
                    <a:pt x="8186632" y="411857"/>
                  </a:lnTo>
                  <a:lnTo>
                    <a:pt x="8200462" y="391346"/>
                  </a:lnTo>
                  <a:lnTo>
                    <a:pt x="8205533" y="366229"/>
                  </a:lnTo>
                  <a:lnTo>
                    <a:pt x="8205533" y="64528"/>
                  </a:lnTo>
                  <a:lnTo>
                    <a:pt x="8200462" y="39406"/>
                  </a:lnTo>
                  <a:lnTo>
                    <a:pt x="8186632" y="18896"/>
                  </a:lnTo>
                  <a:lnTo>
                    <a:pt x="8166121" y="5069"/>
                  </a:lnTo>
                  <a:lnTo>
                    <a:pt x="8141004" y="0"/>
                  </a:lnTo>
                  <a:close/>
                </a:path>
              </a:pathLst>
            </a:custGeom>
            <a:solidFill>
              <a:srgbClr val="CCB7B1"/>
            </a:solidFill>
          </p:spPr>
          <p:txBody>
            <a:bodyPr wrap="square" lIns="0" tIns="0" rIns="0" bIns="0" rtlCol="0"/>
            <a:lstStyle/>
            <a:p>
              <a:endParaRPr sz="1600">
                <a:latin typeface="Grammarsaurus" pitchFamily="2" charset="0"/>
              </a:endParaRPr>
            </a:p>
          </p:txBody>
        </p:sp>
        <p:sp>
          <p:nvSpPr>
            <p:cNvPr id="14" name="object 14"/>
            <p:cNvSpPr/>
            <p:nvPr/>
          </p:nvSpPr>
          <p:spPr>
            <a:xfrm>
              <a:off x="2066908" y="2522053"/>
              <a:ext cx="8206105" cy="431165"/>
            </a:xfrm>
            <a:custGeom>
              <a:avLst/>
              <a:gdLst/>
              <a:ahLst/>
              <a:cxnLst/>
              <a:rect l="l" t="t" r="r" b="b"/>
              <a:pathLst>
                <a:path w="8206105" h="431164">
                  <a:moveTo>
                    <a:pt x="8141004" y="430758"/>
                  </a:moveTo>
                  <a:lnTo>
                    <a:pt x="64528" y="430758"/>
                  </a:lnTo>
                  <a:lnTo>
                    <a:pt x="39412" y="425687"/>
                  </a:lnTo>
                  <a:lnTo>
                    <a:pt x="18900" y="411857"/>
                  </a:lnTo>
                  <a:lnTo>
                    <a:pt x="5071" y="391346"/>
                  </a:lnTo>
                  <a:lnTo>
                    <a:pt x="0" y="366229"/>
                  </a:lnTo>
                  <a:lnTo>
                    <a:pt x="0" y="64528"/>
                  </a:lnTo>
                  <a:lnTo>
                    <a:pt x="5071" y="39406"/>
                  </a:lnTo>
                  <a:lnTo>
                    <a:pt x="18900" y="18896"/>
                  </a:lnTo>
                  <a:lnTo>
                    <a:pt x="39412" y="5069"/>
                  </a:lnTo>
                  <a:lnTo>
                    <a:pt x="64528" y="0"/>
                  </a:lnTo>
                  <a:lnTo>
                    <a:pt x="8141004" y="0"/>
                  </a:lnTo>
                  <a:lnTo>
                    <a:pt x="8166121" y="5069"/>
                  </a:lnTo>
                  <a:lnTo>
                    <a:pt x="8186632" y="18896"/>
                  </a:lnTo>
                  <a:lnTo>
                    <a:pt x="8200462" y="39406"/>
                  </a:lnTo>
                  <a:lnTo>
                    <a:pt x="8205533" y="64528"/>
                  </a:lnTo>
                  <a:lnTo>
                    <a:pt x="8205533" y="366229"/>
                  </a:lnTo>
                  <a:lnTo>
                    <a:pt x="8200462" y="391346"/>
                  </a:lnTo>
                  <a:lnTo>
                    <a:pt x="8186632" y="411857"/>
                  </a:lnTo>
                  <a:lnTo>
                    <a:pt x="8166121" y="425687"/>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15" name="object 15"/>
            <p:cNvSpPr/>
            <p:nvPr/>
          </p:nvSpPr>
          <p:spPr>
            <a:xfrm>
              <a:off x="2066908" y="3076400"/>
              <a:ext cx="8206105" cy="431165"/>
            </a:xfrm>
            <a:custGeom>
              <a:avLst/>
              <a:gdLst/>
              <a:ahLst/>
              <a:cxnLst/>
              <a:rect l="l" t="t" r="r" b="b"/>
              <a:pathLst>
                <a:path w="8206105" h="431164">
                  <a:moveTo>
                    <a:pt x="8141004" y="0"/>
                  </a:moveTo>
                  <a:lnTo>
                    <a:pt x="64528" y="0"/>
                  </a:lnTo>
                  <a:lnTo>
                    <a:pt x="39412" y="5071"/>
                  </a:lnTo>
                  <a:lnTo>
                    <a:pt x="18900" y="18900"/>
                  </a:lnTo>
                  <a:lnTo>
                    <a:pt x="5071" y="39412"/>
                  </a:lnTo>
                  <a:lnTo>
                    <a:pt x="0" y="64528"/>
                  </a:lnTo>
                  <a:lnTo>
                    <a:pt x="0" y="366242"/>
                  </a:lnTo>
                  <a:lnTo>
                    <a:pt x="5071" y="391357"/>
                  </a:lnTo>
                  <a:lnTo>
                    <a:pt x="18900" y="411864"/>
                  </a:lnTo>
                  <a:lnTo>
                    <a:pt x="39412" y="425689"/>
                  </a:lnTo>
                  <a:lnTo>
                    <a:pt x="64528" y="430758"/>
                  </a:lnTo>
                  <a:lnTo>
                    <a:pt x="8141004" y="430758"/>
                  </a:lnTo>
                  <a:lnTo>
                    <a:pt x="8166121" y="425689"/>
                  </a:lnTo>
                  <a:lnTo>
                    <a:pt x="8186632" y="411864"/>
                  </a:lnTo>
                  <a:lnTo>
                    <a:pt x="8200462" y="391357"/>
                  </a:lnTo>
                  <a:lnTo>
                    <a:pt x="8205533" y="366242"/>
                  </a:lnTo>
                  <a:lnTo>
                    <a:pt x="8205533" y="64528"/>
                  </a:lnTo>
                  <a:lnTo>
                    <a:pt x="8200462" y="39412"/>
                  </a:lnTo>
                  <a:lnTo>
                    <a:pt x="8186632" y="18900"/>
                  </a:lnTo>
                  <a:lnTo>
                    <a:pt x="8166121" y="5071"/>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6" name="object 16"/>
            <p:cNvSpPr/>
            <p:nvPr/>
          </p:nvSpPr>
          <p:spPr>
            <a:xfrm>
              <a:off x="2066908" y="3076400"/>
              <a:ext cx="8206105" cy="431165"/>
            </a:xfrm>
            <a:custGeom>
              <a:avLst/>
              <a:gdLst/>
              <a:ahLst/>
              <a:cxnLst/>
              <a:rect l="l" t="t" r="r" b="b"/>
              <a:pathLst>
                <a:path w="8206105" h="431164">
                  <a:moveTo>
                    <a:pt x="8141004" y="430758"/>
                  </a:moveTo>
                  <a:lnTo>
                    <a:pt x="64528" y="430758"/>
                  </a:lnTo>
                  <a:lnTo>
                    <a:pt x="39412" y="425689"/>
                  </a:lnTo>
                  <a:lnTo>
                    <a:pt x="18900" y="411864"/>
                  </a:lnTo>
                  <a:lnTo>
                    <a:pt x="5071" y="391357"/>
                  </a:lnTo>
                  <a:lnTo>
                    <a:pt x="0" y="366242"/>
                  </a:lnTo>
                  <a:lnTo>
                    <a:pt x="0" y="64528"/>
                  </a:lnTo>
                  <a:lnTo>
                    <a:pt x="5071" y="39412"/>
                  </a:lnTo>
                  <a:lnTo>
                    <a:pt x="18900" y="18900"/>
                  </a:lnTo>
                  <a:lnTo>
                    <a:pt x="39412" y="5071"/>
                  </a:lnTo>
                  <a:lnTo>
                    <a:pt x="64528" y="0"/>
                  </a:lnTo>
                  <a:lnTo>
                    <a:pt x="8141004" y="0"/>
                  </a:lnTo>
                  <a:lnTo>
                    <a:pt x="8166121" y="5071"/>
                  </a:lnTo>
                  <a:lnTo>
                    <a:pt x="8186632" y="18900"/>
                  </a:lnTo>
                  <a:lnTo>
                    <a:pt x="8200462" y="39412"/>
                  </a:lnTo>
                  <a:lnTo>
                    <a:pt x="8205533" y="64528"/>
                  </a:lnTo>
                  <a:lnTo>
                    <a:pt x="8205533" y="366242"/>
                  </a:lnTo>
                  <a:lnTo>
                    <a:pt x="8200462" y="391357"/>
                  </a:lnTo>
                  <a:lnTo>
                    <a:pt x="8186632" y="411864"/>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17" name="object 17"/>
            <p:cNvSpPr/>
            <p:nvPr/>
          </p:nvSpPr>
          <p:spPr>
            <a:xfrm>
              <a:off x="2066908" y="3630748"/>
              <a:ext cx="8206105" cy="431165"/>
            </a:xfrm>
            <a:custGeom>
              <a:avLst/>
              <a:gdLst/>
              <a:ahLst/>
              <a:cxnLst/>
              <a:rect l="l" t="t" r="r" b="b"/>
              <a:pathLst>
                <a:path w="8206105" h="431164">
                  <a:moveTo>
                    <a:pt x="8141004" y="0"/>
                  </a:moveTo>
                  <a:lnTo>
                    <a:pt x="64528" y="0"/>
                  </a:lnTo>
                  <a:lnTo>
                    <a:pt x="39412" y="5071"/>
                  </a:lnTo>
                  <a:lnTo>
                    <a:pt x="18900" y="18900"/>
                  </a:lnTo>
                  <a:lnTo>
                    <a:pt x="5071" y="39412"/>
                  </a:lnTo>
                  <a:lnTo>
                    <a:pt x="0" y="64528"/>
                  </a:lnTo>
                  <a:lnTo>
                    <a:pt x="0" y="366242"/>
                  </a:lnTo>
                  <a:lnTo>
                    <a:pt x="5071" y="391357"/>
                  </a:lnTo>
                  <a:lnTo>
                    <a:pt x="18900" y="411864"/>
                  </a:lnTo>
                  <a:lnTo>
                    <a:pt x="39412" y="425689"/>
                  </a:lnTo>
                  <a:lnTo>
                    <a:pt x="64528" y="430758"/>
                  </a:lnTo>
                  <a:lnTo>
                    <a:pt x="8141004" y="430758"/>
                  </a:lnTo>
                  <a:lnTo>
                    <a:pt x="8166121" y="425689"/>
                  </a:lnTo>
                  <a:lnTo>
                    <a:pt x="8186632" y="411864"/>
                  </a:lnTo>
                  <a:lnTo>
                    <a:pt x="8200462" y="391357"/>
                  </a:lnTo>
                  <a:lnTo>
                    <a:pt x="8205533" y="366242"/>
                  </a:lnTo>
                  <a:lnTo>
                    <a:pt x="8205533" y="64528"/>
                  </a:lnTo>
                  <a:lnTo>
                    <a:pt x="8200462" y="39412"/>
                  </a:lnTo>
                  <a:lnTo>
                    <a:pt x="8186632" y="18900"/>
                  </a:lnTo>
                  <a:lnTo>
                    <a:pt x="8166121" y="5071"/>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8" name="object 18"/>
            <p:cNvSpPr/>
            <p:nvPr/>
          </p:nvSpPr>
          <p:spPr>
            <a:xfrm>
              <a:off x="2066908" y="3630748"/>
              <a:ext cx="8206105" cy="431165"/>
            </a:xfrm>
            <a:custGeom>
              <a:avLst/>
              <a:gdLst/>
              <a:ahLst/>
              <a:cxnLst/>
              <a:rect l="l" t="t" r="r" b="b"/>
              <a:pathLst>
                <a:path w="8206105" h="431164">
                  <a:moveTo>
                    <a:pt x="8141004" y="430758"/>
                  </a:moveTo>
                  <a:lnTo>
                    <a:pt x="64528" y="430758"/>
                  </a:lnTo>
                  <a:lnTo>
                    <a:pt x="39412" y="425689"/>
                  </a:lnTo>
                  <a:lnTo>
                    <a:pt x="18900" y="411864"/>
                  </a:lnTo>
                  <a:lnTo>
                    <a:pt x="5071" y="391357"/>
                  </a:lnTo>
                  <a:lnTo>
                    <a:pt x="0" y="366242"/>
                  </a:lnTo>
                  <a:lnTo>
                    <a:pt x="0" y="64528"/>
                  </a:lnTo>
                  <a:lnTo>
                    <a:pt x="5071" y="39412"/>
                  </a:lnTo>
                  <a:lnTo>
                    <a:pt x="18900" y="18900"/>
                  </a:lnTo>
                  <a:lnTo>
                    <a:pt x="39412" y="5071"/>
                  </a:lnTo>
                  <a:lnTo>
                    <a:pt x="64528" y="0"/>
                  </a:lnTo>
                  <a:lnTo>
                    <a:pt x="8141004" y="0"/>
                  </a:lnTo>
                  <a:lnTo>
                    <a:pt x="8166121" y="5071"/>
                  </a:lnTo>
                  <a:lnTo>
                    <a:pt x="8186632" y="18900"/>
                  </a:lnTo>
                  <a:lnTo>
                    <a:pt x="8200462" y="39412"/>
                  </a:lnTo>
                  <a:lnTo>
                    <a:pt x="8205533" y="64528"/>
                  </a:lnTo>
                  <a:lnTo>
                    <a:pt x="8205533" y="366242"/>
                  </a:lnTo>
                  <a:lnTo>
                    <a:pt x="8200462" y="391357"/>
                  </a:lnTo>
                  <a:lnTo>
                    <a:pt x="8186632" y="411864"/>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19" name="object 19"/>
            <p:cNvSpPr/>
            <p:nvPr/>
          </p:nvSpPr>
          <p:spPr>
            <a:xfrm>
              <a:off x="2066908" y="4185108"/>
              <a:ext cx="8206105" cy="431165"/>
            </a:xfrm>
            <a:custGeom>
              <a:avLst/>
              <a:gdLst/>
              <a:ahLst/>
              <a:cxnLst/>
              <a:rect l="l" t="t" r="r" b="b"/>
              <a:pathLst>
                <a:path w="8206105" h="431164">
                  <a:moveTo>
                    <a:pt x="8141004" y="0"/>
                  </a:moveTo>
                  <a:lnTo>
                    <a:pt x="64528" y="0"/>
                  </a:lnTo>
                  <a:lnTo>
                    <a:pt x="39412" y="5069"/>
                  </a:lnTo>
                  <a:lnTo>
                    <a:pt x="18900" y="18894"/>
                  </a:lnTo>
                  <a:lnTo>
                    <a:pt x="5071" y="39401"/>
                  </a:lnTo>
                  <a:lnTo>
                    <a:pt x="0" y="64515"/>
                  </a:lnTo>
                  <a:lnTo>
                    <a:pt x="0" y="366229"/>
                  </a:lnTo>
                  <a:lnTo>
                    <a:pt x="5071" y="391346"/>
                  </a:lnTo>
                  <a:lnTo>
                    <a:pt x="18900" y="411857"/>
                  </a:lnTo>
                  <a:lnTo>
                    <a:pt x="39412" y="425687"/>
                  </a:lnTo>
                  <a:lnTo>
                    <a:pt x="64528" y="430758"/>
                  </a:lnTo>
                  <a:lnTo>
                    <a:pt x="8141004" y="430758"/>
                  </a:lnTo>
                  <a:lnTo>
                    <a:pt x="8166121" y="425687"/>
                  </a:lnTo>
                  <a:lnTo>
                    <a:pt x="8186632" y="411857"/>
                  </a:lnTo>
                  <a:lnTo>
                    <a:pt x="8200462" y="391346"/>
                  </a:lnTo>
                  <a:lnTo>
                    <a:pt x="8205533" y="366229"/>
                  </a:lnTo>
                  <a:lnTo>
                    <a:pt x="8205533" y="64515"/>
                  </a:lnTo>
                  <a:lnTo>
                    <a:pt x="8200462" y="39401"/>
                  </a:lnTo>
                  <a:lnTo>
                    <a:pt x="8186632" y="18894"/>
                  </a:lnTo>
                  <a:lnTo>
                    <a:pt x="8166121" y="5069"/>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0" name="object 20"/>
            <p:cNvSpPr/>
            <p:nvPr/>
          </p:nvSpPr>
          <p:spPr>
            <a:xfrm>
              <a:off x="2066908" y="4185108"/>
              <a:ext cx="8206105" cy="431165"/>
            </a:xfrm>
            <a:custGeom>
              <a:avLst/>
              <a:gdLst/>
              <a:ahLst/>
              <a:cxnLst/>
              <a:rect l="l" t="t" r="r" b="b"/>
              <a:pathLst>
                <a:path w="8206105" h="431164">
                  <a:moveTo>
                    <a:pt x="8141004" y="430758"/>
                  </a:moveTo>
                  <a:lnTo>
                    <a:pt x="64528" y="430758"/>
                  </a:lnTo>
                  <a:lnTo>
                    <a:pt x="39412" y="425687"/>
                  </a:lnTo>
                  <a:lnTo>
                    <a:pt x="18900" y="411857"/>
                  </a:lnTo>
                  <a:lnTo>
                    <a:pt x="5071" y="391346"/>
                  </a:lnTo>
                  <a:lnTo>
                    <a:pt x="0" y="366229"/>
                  </a:lnTo>
                  <a:lnTo>
                    <a:pt x="0" y="64515"/>
                  </a:lnTo>
                  <a:lnTo>
                    <a:pt x="5071" y="39401"/>
                  </a:lnTo>
                  <a:lnTo>
                    <a:pt x="18900" y="18894"/>
                  </a:lnTo>
                  <a:lnTo>
                    <a:pt x="39412" y="5069"/>
                  </a:lnTo>
                  <a:lnTo>
                    <a:pt x="64528" y="0"/>
                  </a:lnTo>
                  <a:lnTo>
                    <a:pt x="8141004" y="0"/>
                  </a:lnTo>
                  <a:lnTo>
                    <a:pt x="8166121" y="5069"/>
                  </a:lnTo>
                  <a:lnTo>
                    <a:pt x="8186632" y="18894"/>
                  </a:lnTo>
                  <a:lnTo>
                    <a:pt x="8200462" y="39401"/>
                  </a:lnTo>
                  <a:lnTo>
                    <a:pt x="8205533" y="64515"/>
                  </a:lnTo>
                  <a:lnTo>
                    <a:pt x="8205533" y="366229"/>
                  </a:lnTo>
                  <a:lnTo>
                    <a:pt x="8200462" y="391346"/>
                  </a:lnTo>
                  <a:lnTo>
                    <a:pt x="8186632" y="411857"/>
                  </a:lnTo>
                  <a:lnTo>
                    <a:pt x="8166121" y="425687"/>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21" name="object 21"/>
            <p:cNvSpPr/>
            <p:nvPr/>
          </p:nvSpPr>
          <p:spPr>
            <a:xfrm>
              <a:off x="2066908" y="4739455"/>
              <a:ext cx="8206105" cy="431165"/>
            </a:xfrm>
            <a:custGeom>
              <a:avLst/>
              <a:gdLst/>
              <a:ahLst/>
              <a:cxnLst/>
              <a:rect l="l" t="t" r="r" b="b"/>
              <a:pathLst>
                <a:path w="8206105" h="431164">
                  <a:moveTo>
                    <a:pt x="8141004" y="0"/>
                  </a:moveTo>
                  <a:lnTo>
                    <a:pt x="64528" y="0"/>
                  </a:lnTo>
                  <a:lnTo>
                    <a:pt x="39412" y="5069"/>
                  </a:lnTo>
                  <a:lnTo>
                    <a:pt x="18900" y="18894"/>
                  </a:lnTo>
                  <a:lnTo>
                    <a:pt x="5071" y="39401"/>
                  </a:lnTo>
                  <a:lnTo>
                    <a:pt x="0" y="64516"/>
                  </a:lnTo>
                  <a:lnTo>
                    <a:pt x="0" y="366229"/>
                  </a:lnTo>
                  <a:lnTo>
                    <a:pt x="5071" y="391351"/>
                  </a:lnTo>
                  <a:lnTo>
                    <a:pt x="18900" y="411862"/>
                  </a:lnTo>
                  <a:lnTo>
                    <a:pt x="39412" y="425689"/>
                  </a:lnTo>
                  <a:lnTo>
                    <a:pt x="64528" y="430758"/>
                  </a:lnTo>
                  <a:lnTo>
                    <a:pt x="8141004" y="430758"/>
                  </a:lnTo>
                  <a:lnTo>
                    <a:pt x="8166121" y="425689"/>
                  </a:lnTo>
                  <a:lnTo>
                    <a:pt x="8186632" y="411862"/>
                  </a:lnTo>
                  <a:lnTo>
                    <a:pt x="8200462" y="391351"/>
                  </a:lnTo>
                  <a:lnTo>
                    <a:pt x="8205533" y="366229"/>
                  </a:lnTo>
                  <a:lnTo>
                    <a:pt x="8205533" y="64516"/>
                  </a:lnTo>
                  <a:lnTo>
                    <a:pt x="8200462" y="39401"/>
                  </a:lnTo>
                  <a:lnTo>
                    <a:pt x="8186632" y="18894"/>
                  </a:lnTo>
                  <a:lnTo>
                    <a:pt x="8166121" y="5069"/>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2" name="object 22"/>
            <p:cNvSpPr/>
            <p:nvPr/>
          </p:nvSpPr>
          <p:spPr>
            <a:xfrm>
              <a:off x="2066908" y="4739455"/>
              <a:ext cx="8206105" cy="431165"/>
            </a:xfrm>
            <a:custGeom>
              <a:avLst/>
              <a:gdLst/>
              <a:ahLst/>
              <a:cxnLst/>
              <a:rect l="l" t="t" r="r" b="b"/>
              <a:pathLst>
                <a:path w="8206105" h="431164">
                  <a:moveTo>
                    <a:pt x="8141004" y="430758"/>
                  </a:moveTo>
                  <a:lnTo>
                    <a:pt x="64528" y="430758"/>
                  </a:lnTo>
                  <a:lnTo>
                    <a:pt x="39412" y="425689"/>
                  </a:lnTo>
                  <a:lnTo>
                    <a:pt x="18900" y="411862"/>
                  </a:lnTo>
                  <a:lnTo>
                    <a:pt x="5071" y="391351"/>
                  </a:lnTo>
                  <a:lnTo>
                    <a:pt x="0" y="366229"/>
                  </a:lnTo>
                  <a:lnTo>
                    <a:pt x="0" y="64516"/>
                  </a:lnTo>
                  <a:lnTo>
                    <a:pt x="5071" y="39401"/>
                  </a:lnTo>
                  <a:lnTo>
                    <a:pt x="18900" y="18894"/>
                  </a:lnTo>
                  <a:lnTo>
                    <a:pt x="39412" y="5069"/>
                  </a:lnTo>
                  <a:lnTo>
                    <a:pt x="64528" y="0"/>
                  </a:lnTo>
                  <a:lnTo>
                    <a:pt x="8141004" y="0"/>
                  </a:lnTo>
                  <a:lnTo>
                    <a:pt x="8166121" y="5069"/>
                  </a:lnTo>
                  <a:lnTo>
                    <a:pt x="8186632" y="18894"/>
                  </a:lnTo>
                  <a:lnTo>
                    <a:pt x="8200462" y="39401"/>
                  </a:lnTo>
                  <a:lnTo>
                    <a:pt x="8205533" y="64516"/>
                  </a:lnTo>
                  <a:lnTo>
                    <a:pt x="8205533" y="366229"/>
                  </a:lnTo>
                  <a:lnTo>
                    <a:pt x="8200462" y="391351"/>
                  </a:lnTo>
                  <a:lnTo>
                    <a:pt x="8186632" y="411862"/>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grpSp>
      <p:grpSp>
        <p:nvGrpSpPr>
          <p:cNvPr id="24" name="object 24"/>
          <p:cNvGrpSpPr/>
          <p:nvPr/>
        </p:nvGrpSpPr>
        <p:grpSpPr>
          <a:xfrm>
            <a:off x="2060558" y="5287453"/>
            <a:ext cx="8218805" cy="998219"/>
            <a:chOff x="2060558" y="5287453"/>
            <a:chExt cx="8218805" cy="998219"/>
          </a:xfrm>
        </p:grpSpPr>
        <p:sp>
          <p:nvSpPr>
            <p:cNvPr id="25" name="object 25"/>
            <p:cNvSpPr/>
            <p:nvPr/>
          </p:nvSpPr>
          <p:spPr>
            <a:xfrm>
              <a:off x="2066908" y="5293803"/>
              <a:ext cx="8206105" cy="431165"/>
            </a:xfrm>
            <a:custGeom>
              <a:avLst/>
              <a:gdLst/>
              <a:ahLst/>
              <a:cxnLst/>
              <a:rect l="l" t="t" r="r" b="b"/>
              <a:pathLst>
                <a:path w="8206105" h="431164">
                  <a:moveTo>
                    <a:pt x="8141004" y="0"/>
                  </a:moveTo>
                  <a:lnTo>
                    <a:pt x="64528" y="0"/>
                  </a:lnTo>
                  <a:lnTo>
                    <a:pt x="39412" y="5069"/>
                  </a:lnTo>
                  <a:lnTo>
                    <a:pt x="18900" y="18896"/>
                  </a:lnTo>
                  <a:lnTo>
                    <a:pt x="5071" y="39406"/>
                  </a:lnTo>
                  <a:lnTo>
                    <a:pt x="0" y="64528"/>
                  </a:lnTo>
                  <a:lnTo>
                    <a:pt x="0" y="366242"/>
                  </a:lnTo>
                  <a:lnTo>
                    <a:pt x="5071" y="391357"/>
                  </a:lnTo>
                  <a:lnTo>
                    <a:pt x="18900" y="411864"/>
                  </a:lnTo>
                  <a:lnTo>
                    <a:pt x="39412" y="425689"/>
                  </a:lnTo>
                  <a:lnTo>
                    <a:pt x="64528" y="430758"/>
                  </a:lnTo>
                  <a:lnTo>
                    <a:pt x="8141004" y="430758"/>
                  </a:lnTo>
                  <a:lnTo>
                    <a:pt x="8166121" y="425689"/>
                  </a:lnTo>
                  <a:lnTo>
                    <a:pt x="8186632" y="411864"/>
                  </a:lnTo>
                  <a:lnTo>
                    <a:pt x="8200462" y="391357"/>
                  </a:lnTo>
                  <a:lnTo>
                    <a:pt x="8205533" y="366242"/>
                  </a:lnTo>
                  <a:lnTo>
                    <a:pt x="8205533" y="64528"/>
                  </a:lnTo>
                  <a:lnTo>
                    <a:pt x="8200462" y="39406"/>
                  </a:lnTo>
                  <a:lnTo>
                    <a:pt x="8186632" y="18896"/>
                  </a:lnTo>
                  <a:lnTo>
                    <a:pt x="8166121" y="5069"/>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6" name="object 26"/>
            <p:cNvSpPr/>
            <p:nvPr/>
          </p:nvSpPr>
          <p:spPr>
            <a:xfrm>
              <a:off x="2066908" y="5293803"/>
              <a:ext cx="8206105" cy="431165"/>
            </a:xfrm>
            <a:custGeom>
              <a:avLst/>
              <a:gdLst/>
              <a:ahLst/>
              <a:cxnLst/>
              <a:rect l="l" t="t" r="r" b="b"/>
              <a:pathLst>
                <a:path w="8206105" h="431164">
                  <a:moveTo>
                    <a:pt x="8141004" y="430758"/>
                  </a:moveTo>
                  <a:lnTo>
                    <a:pt x="64528" y="430758"/>
                  </a:lnTo>
                  <a:lnTo>
                    <a:pt x="39412" y="425689"/>
                  </a:lnTo>
                  <a:lnTo>
                    <a:pt x="18900" y="411864"/>
                  </a:lnTo>
                  <a:lnTo>
                    <a:pt x="5071" y="391357"/>
                  </a:lnTo>
                  <a:lnTo>
                    <a:pt x="0" y="366242"/>
                  </a:lnTo>
                  <a:lnTo>
                    <a:pt x="0" y="64528"/>
                  </a:lnTo>
                  <a:lnTo>
                    <a:pt x="5071" y="39406"/>
                  </a:lnTo>
                  <a:lnTo>
                    <a:pt x="18900" y="18896"/>
                  </a:lnTo>
                  <a:lnTo>
                    <a:pt x="39412" y="5069"/>
                  </a:lnTo>
                  <a:lnTo>
                    <a:pt x="64528" y="0"/>
                  </a:lnTo>
                  <a:lnTo>
                    <a:pt x="8141004" y="0"/>
                  </a:lnTo>
                  <a:lnTo>
                    <a:pt x="8166121" y="5069"/>
                  </a:lnTo>
                  <a:lnTo>
                    <a:pt x="8186632" y="18896"/>
                  </a:lnTo>
                  <a:lnTo>
                    <a:pt x="8200462" y="39406"/>
                  </a:lnTo>
                  <a:lnTo>
                    <a:pt x="8205533" y="64528"/>
                  </a:lnTo>
                  <a:lnTo>
                    <a:pt x="8205533" y="366242"/>
                  </a:lnTo>
                  <a:lnTo>
                    <a:pt x="8200462" y="391357"/>
                  </a:lnTo>
                  <a:lnTo>
                    <a:pt x="8186632" y="411864"/>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sp>
          <p:nvSpPr>
            <p:cNvPr id="27" name="object 27"/>
            <p:cNvSpPr/>
            <p:nvPr/>
          </p:nvSpPr>
          <p:spPr>
            <a:xfrm>
              <a:off x="2066908" y="5848151"/>
              <a:ext cx="8206105" cy="431165"/>
            </a:xfrm>
            <a:custGeom>
              <a:avLst/>
              <a:gdLst/>
              <a:ahLst/>
              <a:cxnLst/>
              <a:rect l="l" t="t" r="r" b="b"/>
              <a:pathLst>
                <a:path w="8206105" h="431164">
                  <a:moveTo>
                    <a:pt x="8141004" y="0"/>
                  </a:moveTo>
                  <a:lnTo>
                    <a:pt x="64528" y="0"/>
                  </a:lnTo>
                  <a:lnTo>
                    <a:pt x="39412" y="5071"/>
                  </a:lnTo>
                  <a:lnTo>
                    <a:pt x="18900" y="18900"/>
                  </a:lnTo>
                  <a:lnTo>
                    <a:pt x="5071" y="39412"/>
                  </a:lnTo>
                  <a:lnTo>
                    <a:pt x="0" y="64528"/>
                  </a:lnTo>
                  <a:lnTo>
                    <a:pt x="0" y="366242"/>
                  </a:lnTo>
                  <a:lnTo>
                    <a:pt x="5071" y="391357"/>
                  </a:lnTo>
                  <a:lnTo>
                    <a:pt x="18900" y="411864"/>
                  </a:lnTo>
                  <a:lnTo>
                    <a:pt x="39412" y="425689"/>
                  </a:lnTo>
                  <a:lnTo>
                    <a:pt x="64528" y="430758"/>
                  </a:lnTo>
                  <a:lnTo>
                    <a:pt x="8141004" y="430758"/>
                  </a:lnTo>
                  <a:lnTo>
                    <a:pt x="8166121" y="425689"/>
                  </a:lnTo>
                  <a:lnTo>
                    <a:pt x="8186632" y="411864"/>
                  </a:lnTo>
                  <a:lnTo>
                    <a:pt x="8200462" y="391357"/>
                  </a:lnTo>
                  <a:lnTo>
                    <a:pt x="8205533" y="366242"/>
                  </a:lnTo>
                  <a:lnTo>
                    <a:pt x="8205533" y="64528"/>
                  </a:lnTo>
                  <a:lnTo>
                    <a:pt x="8200462" y="39412"/>
                  </a:lnTo>
                  <a:lnTo>
                    <a:pt x="8186632" y="18900"/>
                  </a:lnTo>
                  <a:lnTo>
                    <a:pt x="8166121" y="5071"/>
                  </a:lnTo>
                  <a:lnTo>
                    <a:pt x="814100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8" name="object 28"/>
            <p:cNvSpPr/>
            <p:nvPr/>
          </p:nvSpPr>
          <p:spPr>
            <a:xfrm>
              <a:off x="2066908" y="5848151"/>
              <a:ext cx="8206105" cy="431165"/>
            </a:xfrm>
            <a:custGeom>
              <a:avLst/>
              <a:gdLst/>
              <a:ahLst/>
              <a:cxnLst/>
              <a:rect l="l" t="t" r="r" b="b"/>
              <a:pathLst>
                <a:path w="8206105" h="431164">
                  <a:moveTo>
                    <a:pt x="8141004" y="430758"/>
                  </a:moveTo>
                  <a:lnTo>
                    <a:pt x="64528" y="430758"/>
                  </a:lnTo>
                  <a:lnTo>
                    <a:pt x="39412" y="425689"/>
                  </a:lnTo>
                  <a:lnTo>
                    <a:pt x="18900" y="411864"/>
                  </a:lnTo>
                  <a:lnTo>
                    <a:pt x="5071" y="391357"/>
                  </a:lnTo>
                  <a:lnTo>
                    <a:pt x="0" y="366242"/>
                  </a:lnTo>
                  <a:lnTo>
                    <a:pt x="0" y="64528"/>
                  </a:lnTo>
                  <a:lnTo>
                    <a:pt x="5071" y="39412"/>
                  </a:lnTo>
                  <a:lnTo>
                    <a:pt x="18900" y="18900"/>
                  </a:lnTo>
                  <a:lnTo>
                    <a:pt x="39412" y="5071"/>
                  </a:lnTo>
                  <a:lnTo>
                    <a:pt x="64528" y="0"/>
                  </a:lnTo>
                  <a:lnTo>
                    <a:pt x="8141004" y="0"/>
                  </a:lnTo>
                  <a:lnTo>
                    <a:pt x="8166121" y="5071"/>
                  </a:lnTo>
                  <a:lnTo>
                    <a:pt x="8186632" y="18900"/>
                  </a:lnTo>
                  <a:lnTo>
                    <a:pt x="8200462" y="39412"/>
                  </a:lnTo>
                  <a:lnTo>
                    <a:pt x="8205533" y="64528"/>
                  </a:lnTo>
                  <a:lnTo>
                    <a:pt x="8205533" y="366242"/>
                  </a:lnTo>
                  <a:lnTo>
                    <a:pt x="8200462" y="391357"/>
                  </a:lnTo>
                  <a:lnTo>
                    <a:pt x="8186632" y="411864"/>
                  </a:lnTo>
                  <a:lnTo>
                    <a:pt x="8166121" y="425689"/>
                  </a:lnTo>
                  <a:lnTo>
                    <a:pt x="8141004" y="430758"/>
                  </a:lnTo>
                  <a:close/>
                </a:path>
              </a:pathLst>
            </a:custGeom>
            <a:ln w="12700">
              <a:solidFill>
                <a:srgbClr val="061630"/>
              </a:solidFill>
            </a:ln>
          </p:spPr>
          <p:txBody>
            <a:bodyPr wrap="square" lIns="0" tIns="0" rIns="0" bIns="0" rtlCol="0"/>
            <a:lstStyle/>
            <a:p>
              <a:endParaRPr sz="1600">
                <a:latin typeface="Grammarsaurus" pitchFamily="2" charset="0"/>
              </a:endParaRPr>
            </a:p>
          </p:txBody>
        </p:sp>
      </p:grpSp>
      <p:grpSp>
        <p:nvGrpSpPr>
          <p:cNvPr id="31" name="object 31"/>
          <p:cNvGrpSpPr/>
          <p:nvPr/>
        </p:nvGrpSpPr>
        <p:grpSpPr>
          <a:xfrm>
            <a:off x="572649" y="5154939"/>
            <a:ext cx="938530" cy="248920"/>
            <a:chOff x="572649" y="5154939"/>
            <a:chExt cx="938530" cy="248920"/>
          </a:xfrm>
        </p:grpSpPr>
        <p:sp>
          <p:nvSpPr>
            <p:cNvPr id="32" name="object 32"/>
            <p:cNvSpPr/>
            <p:nvPr/>
          </p:nvSpPr>
          <p:spPr>
            <a:xfrm>
              <a:off x="578999" y="5161289"/>
              <a:ext cx="925830" cy="236220"/>
            </a:xfrm>
            <a:custGeom>
              <a:avLst/>
              <a:gdLst/>
              <a:ahLst/>
              <a:cxnLst/>
              <a:rect l="l" t="t" r="r" b="b"/>
              <a:pathLst>
                <a:path w="925830" h="236220">
                  <a:moveTo>
                    <a:pt x="892086" y="0"/>
                  </a:moveTo>
                  <a:lnTo>
                    <a:pt x="33553" y="0"/>
                  </a:lnTo>
                  <a:lnTo>
                    <a:pt x="20525" y="2645"/>
                  </a:lnTo>
                  <a:lnTo>
                    <a:pt x="9856" y="9852"/>
                  </a:lnTo>
                  <a:lnTo>
                    <a:pt x="2647" y="20520"/>
                  </a:lnTo>
                  <a:lnTo>
                    <a:pt x="0" y="33553"/>
                  </a:lnTo>
                  <a:lnTo>
                    <a:pt x="0" y="202209"/>
                  </a:lnTo>
                  <a:lnTo>
                    <a:pt x="2647" y="215244"/>
                  </a:lnTo>
                  <a:lnTo>
                    <a:pt x="9858" y="225917"/>
                  </a:lnTo>
                  <a:lnTo>
                    <a:pt x="20531" y="233127"/>
                  </a:lnTo>
                  <a:lnTo>
                    <a:pt x="33566" y="235775"/>
                  </a:lnTo>
                  <a:lnTo>
                    <a:pt x="892086" y="235775"/>
                  </a:lnTo>
                  <a:lnTo>
                    <a:pt x="905113" y="233129"/>
                  </a:lnTo>
                  <a:lnTo>
                    <a:pt x="915782" y="225921"/>
                  </a:lnTo>
                  <a:lnTo>
                    <a:pt x="922991" y="215249"/>
                  </a:lnTo>
                  <a:lnTo>
                    <a:pt x="925639" y="202209"/>
                  </a:lnTo>
                  <a:lnTo>
                    <a:pt x="925639" y="33553"/>
                  </a:lnTo>
                  <a:lnTo>
                    <a:pt x="922991" y="20520"/>
                  </a:lnTo>
                  <a:lnTo>
                    <a:pt x="915782" y="9852"/>
                  </a:lnTo>
                  <a:lnTo>
                    <a:pt x="905113" y="2645"/>
                  </a:lnTo>
                  <a:lnTo>
                    <a:pt x="892086"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33" name="object 33"/>
            <p:cNvSpPr/>
            <p:nvPr/>
          </p:nvSpPr>
          <p:spPr>
            <a:xfrm>
              <a:off x="578999" y="5161289"/>
              <a:ext cx="925830" cy="236220"/>
            </a:xfrm>
            <a:custGeom>
              <a:avLst/>
              <a:gdLst/>
              <a:ahLst/>
              <a:cxnLst/>
              <a:rect l="l" t="t" r="r" b="b"/>
              <a:pathLst>
                <a:path w="925830" h="236220">
                  <a:moveTo>
                    <a:pt x="892086" y="0"/>
                  </a:moveTo>
                  <a:lnTo>
                    <a:pt x="33553" y="0"/>
                  </a:lnTo>
                  <a:lnTo>
                    <a:pt x="20525" y="2645"/>
                  </a:lnTo>
                  <a:lnTo>
                    <a:pt x="9856" y="9852"/>
                  </a:lnTo>
                  <a:lnTo>
                    <a:pt x="2647" y="20520"/>
                  </a:lnTo>
                  <a:lnTo>
                    <a:pt x="0" y="33553"/>
                  </a:lnTo>
                  <a:lnTo>
                    <a:pt x="0" y="202209"/>
                  </a:lnTo>
                  <a:lnTo>
                    <a:pt x="2647" y="215244"/>
                  </a:lnTo>
                  <a:lnTo>
                    <a:pt x="9858" y="225917"/>
                  </a:lnTo>
                  <a:lnTo>
                    <a:pt x="20531" y="233127"/>
                  </a:lnTo>
                  <a:lnTo>
                    <a:pt x="33566" y="235775"/>
                  </a:lnTo>
                  <a:lnTo>
                    <a:pt x="892086" y="235775"/>
                  </a:lnTo>
                  <a:lnTo>
                    <a:pt x="905113" y="233129"/>
                  </a:lnTo>
                  <a:lnTo>
                    <a:pt x="915782" y="225921"/>
                  </a:lnTo>
                  <a:lnTo>
                    <a:pt x="922991" y="215249"/>
                  </a:lnTo>
                  <a:lnTo>
                    <a:pt x="925639" y="202209"/>
                  </a:lnTo>
                  <a:lnTo>
                    <a:pt x="925639" y="33553"/>
                  </a:lnTo>
                  <a:lnTo>
                    <a:pt x="922991" y="20520"/>
                  </a:lnTo>
                  <a:lnTo>
                    <a:pt x="915782" y="9852"/>
                  </a:lnTo>
                  <a:lnTo>
                    <a:pt x="905113" y="2645"/>
                  </a:lnTo>
                  <a:lnTo>
                    <a:pt x="892086"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34" name="object 34"/>
            <p:cNvSpPr/>
            <p:nvPr/>
          </p:nvSpPr>
          <p:spPr>
            <a:xfrm>
              <a:off x="578999" y="5161289"/>
              <a:ext cx="925830" cy="236220"/>
            </a:xfrm>
            <a:custGeom>
              <a:avLst/>
              <a:gdLst/>
              <a:ahLst/>
              <a:cxnLst/>
              <a:rect l="l" t="t" r="r" b="b"/>
              <a:pathLst>
                <a:path w="925830" h="236220">
                  <a:moveTo>
                    <a:pt x="892086" y="235775"/>
                  </a:moveTo>
                  <a:lnTo>
                    <a:pt x="33566" y="235775"/>
                  </a:lnTo>
                  <a:lnTo>
                    <a:pt x="20531" y="233127"/>
                  </a:lnTo>
                  <a:lnTo>
                    <a:pt x="9858" y="225917"/>
                  </a:lnTo>
                  <a:lnTo>
                    <a:pt x="2647" y="215244"/>
                  </a:lnTo>
                  <a:lnTo>
                    <a:pt x="0" y="202209"/>
                  </a:lnTo>
                  <a:lnTo>
                    <a:pt x="0" y="33553"/>
                  </a:lnTo>
                  <a:lnTo>
                    <a:pt x="2647" y="20520"/>
                  </a:lnTo>
                  <a:lnTo>
                    <a:pt x="9856" y="9852"/>
                  </a:lnTo>
                  <a:lnTo>
                    <a:pt x="20525" y="2645"/>
                  </a:lnTo>
                  <a:lnTo>
                    <a:pt x="33553" y="0"/>
                  </a:lnTo>
                  <a:lnTo>
                    <a:pt x="892086" y="0"/>
                  </a:lnTo>
                  <a:lnTo>
                    <a:pt x="905113" y="2645"/>
                  </a:lnTo>
                  <a:lnTo>
                    <a:pt x="915782" y="9852"/>
                  </a:lnTo>
                  <a:lnTo>
                    <a:pt x="922991" y="20520"/>
                  </a:lnTo>
                  <a:lnTo>
                    <a:pt x="925639" y="33553"/>
                  </a:lnTo>
                  <a:lnTo>
                    <a:pt x="925639" y="202209"/>
                  </a:lnTo>
                  <a:lnTo>
                    <a:pt x="922991" y="215249"/>
                  </a:lnTo>
                  <a:lnTo>
                    <a:pt x="915782" y="225921"/>
                  </a:lnTo>
                  <a:lnTo>
                    <a:pt x="905113" y="233129"/>
                  </a:lnTo>
                  <a:lnTo>
                    <a:pt x="892086" y="23577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35" name="object 35"/>
          <p:cNvSpPr txBox="1"/>
          <p:nvPr/>
        </p:nvSpPr>
        <p:spPr>
          <a:xfrm>
            <a:off x="576271" y="5211431"/>
            <a:ext cx="928557" cy="135935"/>
          </a:xfrm>
          <a:prstGeom prst="rect">
            <a:avLst/>
          </a:prstGeom>
        </p:spPr>
        <p:txBody>
          <a:bodyPr vert="horz" wrap="square" lIns="0" tIns="12700" rIns="0" bIns="0" rtlCol="0">
            <a:spAutoFit/>
          </a:bodyPr>
          <a:lstStyle/>
          <a:p>
            <a:pPr marL="12700" algn="ctr">
              <a:lnSpc>
                <a:spcPct val="100000"/>
              </a:lnSpc>
              <a:spcBef>
                <a:spcPts val="100"/>
              </a:spcBef>
            </a:pPr>
            <a:r>
              <a:rPr sz="800" dirty="0">
                <a:solidFill>
                  <a:srgbClr val="1D252C"/>
                </a:solidFill>
                <a:latin typeface="Grammarsaurus" pitchFamily="2" charset="0"/>
                <a:cs typeface="Arial MT"/>
              </a:rPr>
              <a:t>St Cuthbert</a:t>
            </a:r>
            <a:endParaRPr sz="800" dirty="0">
              <a:latin typeface="Grammarsaurus" pitchFamily="2" charset="0"/>
              <a:cs typeface="Arial MT"/>
            </a:endParaRPr>
          </a:p>
        </p:txBody>
      </p:sp>
      <p:grpSp>
        <p:nvGrpSpPr>
          <p:cNvPr id="36" name="object 36"/>
          <p:cNvGrpSpPr/>
          <p:nvPr/>
        </p:nvGrpSpPr>
        <p:grpSpPr>
          <a:xfrm>
            <a:off x="8810625" y="2230282"/>
            <a:ext cx="3533775" cy="4480560"/>
            <a:chOff x="8658653" y="2230282"/>
            <a:chExt cx="3533775" cy="4480560"/>
          </a:xfrm>
        </p:grpSpPr>
        <p:pic>
          <p:nvPicPr>
            <p:cNvPr id="37" name="object 37"/>
            <p:cNvPicPr/>
            <p:nvPr/>
          </p:nvPicPr>
          <p:blipFill>
            <a:blip r:embed="rId4" cstate="print"/>
            <a:stretch>
              <a:fillRect/>
            </a:stretch>
          </p:blipFill>
          <p:spPr>
            <a:xfrm>
              <a:off x="8658653" y="2230282"/>
              <a:ext cx="3533346" cy="4480016"/>
            </a:xfrm>
            <a:prstGeom prst="rect">
              <a:avLst/>
            </a:prstGeom>
          </p:spPr>
        </p:pic>
        <p:sp>
          <p:nvSpPr>
            <p:cNvPr id="38" name="object 38"/>
            <p:cNvSpPr/>
            <p:nvPr/>
          </p:nvSpPr>
          <p:spPr>
            <a:xfrm>
              <a:off x="10652766" y="5169315"/>
              <a:ext cx="925830" cy="236220"/>
            </a:xfrm>
            <a:custGeom>
              <a:avLst/>
              <a:gdLst/>
              <a:ahLst/>
              <a:cxnLst/>
              <a:rect l="l" t="t" r="r" b="b"/>
              <a:pathLst>
                <a:path w="925829" h="236220">
                  <a:moveTo>
                    <a:pt x="892086" y="0"/>
                  </a:moveTo>
                  <a:lnTo>
                    <a:pt x="33566" y="0"/>
                  </a:lnTo>
                  <a:lnTo>
                    <a:pt x="20531" y="2645"/>
                  </a:lnTo>
                  <a:lnTo>
                    <a:pt x="9858" y="9850"/>
                  </a:lnTo>
                  <a:lnTo>
                    <a:pt x="2647" y="20515"/>
                  </a:lnTo>
                  <a:lnTo>
                    <a:pt x="0" y="33540"/>
                  </a:lnTo>
                  <a:lnTo>
                    <a:pt x="0" y="202209"/>
                  </a:lnTo>
                  <a:lnTo>
                    <a:pt x="2647" y="215244"/>
                  </a:lnTo>
                  <a:lnTo>
                    <a:pt x="9858" y="225917"/>
                  </a:lnTo>
                  <a:lnTo>
                    <a:pt x="20531" y="233127"/>
                  </a:lnTo>
                  <a:lnTo>
                    <a:pt x="33566" y="235775"/>
                  </a:lnTo>
                  <a:lnTo>
                    <a:pt x="892086" y="235775"/>
                  </a:lnTo>
                  <a:lnTo>
                    <a:pt x="905113" y="233127"/>
                  </a:lnTo>
                  <a:lnTo>
                    <a:pt x="915782" y="225917"/>
                  </a:lnTo>
                  <a:lnTo>
                    <a:pt x="922991" y="215244"/>
                  </a:lnTo>
                  <a:lnTo>
                    <a:pt x="925639" y="202209"/>
                  </a:lnTo>
                  <a:lnTo>
                    <a:pt x="925639" y="33553"/>
                  </a:lnTo>
                  <a:lnTo>
                    <a:pt x="922991" y="20520"/>
                  </a:lnTo>
                  <a:lnTo>
                    <a:pt x="915782" y="9852"/>
                  </a:lnTo>
                  <a:lnTo>
                    <a:pt x="905113" y="2645"/>
                  </a:lnTo>
                  <a:lnTo>
                    <a:pt x="892086"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39" name="object 39"/>
            <p:cNvSpPr/>
            <p:nvPr/>
          </p:nvSpPr>
          <p:spPr>
            <a:xfrm>
              <a:off x="10652762" y="5169308"/>
              <a:ext cx="925830" cy="236220"/>
            </a:xfrm>
            <a:custGeom>
              <a:avLst/>
              <a:gdLst/>
              <a:ahLst/>
              <a:cxnLst/>
              <a:rect l="l" t="t" r="r" b="b"/>
              <a:pathLst>
                <a:path w="925829" h="236220">
                  <a:moveTo>
                    <a:pt x="892086" y="0"/>
                  </a:moveTo>
                  <a:lnTo>
                    <a:pt x="33566" y="0"/>
                  </a:lnTo>
                  <a:lnTo>
                    <a:pt x="20536" y="2646"/>
                  </a:lnTo>
                  <a:lnTo>
                    <a:pt x="9862" y="9853"/>
                  </a:lnTo>
                  <a:lnTo>
                    <a:pt x="2648" y="20525"/>
                  </a:lnTo>
                  <a:lnTo>
                    <a:pt x="0" y="33566"/>
                  </a:lnTo>
                  <a:lnTo>
                    <a:pt x="0" y="202222"/>
                  </a:lnTo>
                  <a:lnTo>
                    <a:pt x="2649" y="215249"/>
                  </a:lnTo>
                  <a:lnTo>
                    <a:pt x="9863" y="225918"/>
                  </a:lnTo>
                  <a:lnTo>
                    <a:pt x="20536" y="233127"/>
                  </a:lnTo>
                  <a:lnTo>
                    <a:pt x="33566" y="235775"/>
                  </a:lnTo>
                  <a:lnTo>
                    <a:pt x="892086" y="235775"/>
                  </a:lnTo>
                  <a:lnTo>
                    <a:pt x="905121" y="233127"/>
                  </a:lnTo>
                  <a:lnTo>
                    <a:pt x="915565" y="226072"/>
                  </a:lnTo>
                  <a:lnTo>
                    <a:pt x="33566" y="226072"/>
                  </a:lnTo>
                  <a:lnTo>
                    <a:pt x="24294" y="224194"/>
                  </a:lnTo>
                  <a:lnTo>
                    <a:pt x="16711" y="219076"/>
                  </a:lnTo>
                  <a:lnTo>
                    <a:pt x="11593" y="211494"/>
                  </a:lnTo>
                  <a:lnTo>
                    <a:pt x="9715" y="202222"/>
                  </a:lnTo>
                  <a:lnTo>
                    <a:pt x="9715" y="33566"/>
                  </a:lnTo>
                  <a:lnTo>
                    <a:pt x="11590" y="24281"/>
                  </a:lnTo>
                  <a:lnTo>
                    <a:pt x="16705" y="16695"/>
                  </a:lnTo>
                  <a:lnTo>
                    <a:pt x="24288" y="11579"/>
                  </a:lnTo>
                  <a:lnTo>
                    <a:pt x="33566" y="9702"/>
                  </a:lnTo>
                  <a:lnTo>
                    <a:pt x="915565" y="9702"/>
                  </a:lnTo>
                  <a:lnTo>
                    <a:pt x="905115" y="2646"/>
                  </a:lnTo>
                  <a:lnTo>
                    <a:pt x="892086" y="0"/>
                  </a:lnTo>
                  <a:close/>
                </a:path>
                <a:path w="925829" h="236220">
                  <a:moveTo>
                    <a:pt x="915565" y="9702"/>
                  </a:moveTo>
                  <a:lnTo>
                    <a:pt x="892086" y="9702"/>
                  </a:lnTo>
                  <a:lnTo>
                    <a:pt x="901363" y="11579"/>
                  </a:lnTo>
                  <a:lnTo>
                    <a:pt x="908945" y="16695"/>
                  </a:lnTo>
                  <a:lnTo>
                    <a:pt x="914060" y="24281"/>
                  </a:lnTo>
                  <a:lnTo>
                    <a:pt x="915936" y="33566"/>
                  </a:lnTo>
                  <a:lnTo>
                    <a:pt x="915936" y="202222"/>
                  </a:lnTo>
                  <a:lnTo>
                    <a:pt x="914060" y="211494"/>
                  </a:lnTo>
                  <a:lnTo>
                    <a:pt x="908945" y="219076"/>
                  </a:lnTo>
                  <a:lnTo>
                    <a:pt x="901363" y="224194"/>
                  </a:lnTo>
                  <a:lnTo>
                    <a:pt x="892086" y="226072"/>
                  </a:lnTo>
                  <a:lnTo>
                    <a:pt x="915565" y="226072"/>
                  </a:lnTo>
                  <a:lnTo>
                    <a:pt x="915793" y="225918"/>
                  </a:lnTo>
                  <a:lnTo>
                    <a:pt x="923004" y="215249"/>
                  </a:lnTo>
                  <a:lnTo>
                    <a:pt x="925652" y="202222"/>
                  </a:lnTo>
                  <a:lnTo>
                    <a:pt x="925652" y="33566"/>
                  </a:lnTo>
                  <a:lnTo>
                    <a:pt x="923002" y="20525"/>
                  </a:lnTo>
                  <a:lnTo>
                    <a:pt x="915789" y="9853"/>
                  </a:lnTo>
                  <a:lnTo>
                    <a:pt x="915565" y="9702"/>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40" name="object 40"/>
          <p:cNvSpPr txBox="1"/>
          <p:nvPr/>
        </p:nvSpPr>
        <p:spPr>
          <a:xfrm>
            <a:off x="10804730" y="5225835"/>
            <a:ext cx="923106" cy="135935"/>
          </a:xfrm>
          <a:prstGeom prst="rect">
            <a:avLst/>
          </a:prstGeom>
        </p:spPr>
        <p:txBody>
          <a:bodyPr vert="horz" wrap="square" lIns="0" tIns="12700" rIns="0" bIns="0" rtlCol="0">
            <a:spAutoFit/>
          </a:bodyPr>
          <a:lstStyle/>
          <a:p>
            <a:pPr marL="12700" algn="ctr">
              <a:lnSpc>
                <a:spcPct val="100000"/>
              </a:lnSpc>
              <a:spcBef>
                <a:spcPts val="100"/>
              </a:spcBef>
            </a:pPr>
            <a:r>
              <a:rPr sz="800" dirty="0">
                <a:solidFill>
                  <a:srgbClr val="1D252C"/>
                </a:solidFill>
                <a:latin typeface="Grammarsaurus" pitchFamily="2" charset="0"/>
                <a:cs typeface="Arial MT"/>
              </a:rPr>
              <a:t>St Gildas the Wise</a:t>
            </a:r>
            <a:endParaRPr sz="800" dirty="0">
              <a:latin typeface="Grammarsaurus" pitchFamily="2" charset="0"/>
              <a:cs typeface="Arial MT"/>
            </a:endParaRPr>
          </a:p>
        </p:txBody>
      </p:sp>
      <p:sp>
        <p:nvSpPr>
          <p:cNvPr id="44" name="object 7">
            <a:extLst>
              <a:ext uri="{FF2B5EF4-FFF2-40B4-BE49-F238E27FC236}">
                <a16:creationId xmlns:a16="http://schemas.microsoft.com/office/drawing/2014/main" id="{D6117C20-ECBA-3596-42E9-A63F4386C257}"/>
              </a:ext>
            </a:extLst>
          </p:cNvPr>
          <p:cNvSpPr txBox="1"/>
          <p:nvPr/>
        </p:nvSpPr>
        <p:spPr>
          <a:xfrm>
            <a:off x="11880787" y="49578"/>
            <a:ext cx="193040" cy="38215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400" b="1" i="0" u="none" strike="noStrike" kern="0" cap="none" spc="0" normalizeH="0" baseline="0" noProof="0" dirty="0">
                <a:ln>
                  <a:noFill/>
                </a:ln>
                <a:solidFill>
                  <a:srgbClr val="FFFFFF"/>
                </a:solidFill>
                <a:effectLst/>
                <a:uLnTx/>
                <a:uFillTx/>
                <a:latin typeface="Grammarsaurus" pitchFamily="2" charset="0"/>
                <a:cs typeface="Arial"/>
              </a:rPr>
              <a:t>2</a:t>
            </a:r>
            <a:endParaRPr kumimoji="0" sz="2400" b="0" i="0" u="none" strike="noStrike" kern="0" cap="none" spc="0" normalizeH="0" baseline="0" noProof="0" dirty="0">
              <a:ln>
                <a:noFill/>
              </a:ln>
              <a:solidFill>
                <a:sysClr val="windowText" lastClr="000000"/>
              </a:solidFill>
              <a:effectLst/>
              <a:uLnTx/>
              <a:uFillTx/>
              <a:latin typeface="Grammarsaurus" pitchFamily="2" charset="0"/>
              <a:cs typeface="Arial"/>
            </a:endParaRPr>
          </a:p>
        </p:txBody>
      </p:sp>
      <p:sp>
        <p:nvSpPr>
          <p:cNvPr id="45" name="object 12">
            <a:extLst>
              <a:ext uri="{FF2B5EF4-FFF2-40B4-BE49-F238E27FC236}">
                <a16:creationId xmlns:a16="http://schemas.microsoft.com/office/drawing/2014/main" id="{9650CF70-2E0D-BBD2-75B8-B5EF697586A4}"/>
              </a:ext>
            </a:extLst>
          </p:cNvPr>
          <p:cNvSpPr txBox="1"/>
          <p:nvPr/>
        </p:nvSpPr>
        <p:spPr>
          <a:xfrm>
            <a:off x="2197025" y="1498495"/>
            <a:ext cx="8455737" cy="248786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1: </a:t>
            </a:r>
            <a:r>
              <a:rPr kumimoji="0" sz="1450" b="0" i="0" u="none" strike="noStrike" kern="0" cap="none" spc="0" normalizeH="0" baseline="0" noProof="0" dirty="0">
                <a:ln>
                  <a:noFill/>
                </a:ln>
                <a:solidFill>
                  <a:srgbClr val="221F1F"/>
                </a:solidFill>
                <a:effectLst/>
                <a:uLnTx/>
                <a:uFillTx/>
                <a:latin typeface="Grammarsaurus" pitchFamily="2" charset="0"/>
                <a:cs typeface="Arial"/>
              </a:rPr>
              <a:t>Word detective - prerequisite vocabulary learning</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0" marR="0" lvl="0" indent="0" defTabSz="914400" eaLnBrk="1" fontAlgn="auto" latinLnBrk="0" hangingPunct="1">
              <a:lnSpc>
                <a:spcPct val="100000"/>
              </a:lnSpc>
              <a:spcBef>
                <a:spcPts val="135"/>
              </a:spcBef>
              <a:spcAft>
                <a:spcPts val="0"/>
              </a:spcAft>
              <a:buClrTx/>
              <a:buSzTx/>
              <a:buFontTx/>
              <a:buNone/>
              <a:tabLst/>
              <a:defRPr/>
            </a:pPr>
            <a:endParaRPr kumimoji="0" sz="22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2: </a:t>
            </a:r>
            <a:r>
              <a:rPr kumimoji="0" sz="1450" b="0"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Roman Britain?</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0" marR="0" lvl="0" indent="0" defTabSz="914400" eaLnBrk="1" fontAlgn="auto" latinLnBrk="0" hangingPunct="1">
              <a:lnSpc>
                <a:spcPct val="100000"/>
              </a:lnSpc>
              <a:spcBef>
                <a:spcPts val="135"/>
              </a:spcBef>
              <a:spcAft>
                <a:spcPts val="0"/>
              </a:spcAft>
              <a:buClrTx/>
              <a:buSzTx/>
              <a:buFontTx/>
              <a:buNone/>
              <a:tabLst/>
              <a:defRPr/>
            </a:pPr>
            <a:endParaRPr kumimoji="0" sz="210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3: </a:t>
            </a:r>
            <a:r>
              <a:rPr kumimoji="0" sz="1450" b="1"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the Anglo-Saxon period?</a:t>
            </a:r>
            <a:endParaRPr kumimoji="0" sz="1450" b="1"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0" marR="0" lvl="0" indent="0" defTabSz="914400" eaLnBrk="1" fontAlgn="auto" latinLnBrk="0" hangingPunct="1">
              <a:lnSpc>
                <a:spcPct val="100000"/>
              </a:lnSpc>
              <a:spcBef>
                <a:spcPts val="135"/>
              </a:spcBef>
              <a:spcAft>
                <a:spcPts val="0"/>
              </a:spcAft>
              <a:buClrTx/>
              <a:buSzTx/>
              <a:buFontTx/>
              <a:buNone/>
              <a:tabLst/>
              <a:defRPr/>
            </a:pPr>
            <a:endParaRPr kumimoji="0" sz="210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4: </a:t>
            </a:r>
            <a:r>
              <a:rPr kumimoji="0" sz="1410" i="0" u="none" strike="noStrike" kern="0" cap="none" spc="0" normalizeH="0" baseline="0" noProof="0" dirty="0">
                <a:ln>
                  <a:noFill/>
                </a:ln>
                <a:solidFill>
                  <a:srgbClr val="221F1F"/>
                </a:solidFill>
                <a:effectLst/>
                <a:uLnTx/>
                <a:uFillTx/>
                <a:latin typeface="Grammarsaurus" pitchFamily="2" charset="0"/>
                <a:cs typeface="Arial MT"/>
              </a:rPr>
              <a:t>Why was 1215 a significant year for crime and punishment in the history of England</a:t>
            </a:r>
            <a:r>
              <a:rPr kumimoji="0" sz="1410" b="1" i="0" u="none" strike="noStrike" kern="0" cap="none" spc="0" normalizeH="0" baseline="0" noProof="0" dirty="0">
                <a:ln>
                  <a:noFill/>
                </a:ln>
                <a:solidFill>
                  <a:srgbClr val="221F1F"/>
                </a:solidFill>
                <a:effectLst/>
                <a:uLnTx/>
                <a:uFillTx/>
                <a:latin typeface="Grammarsaurus" pitchFamily="2" charset="0"/>
                <a:cs typeface="Arial MT"/>
              </a:rPr>
              <a:t>?</a:t>
            </a:r>
            <a:endParaRPr kumimoji="0" sz="1410" b="1"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0" marR="0" lvl="0" indent="0" defTabSz="914400" eaLnBrk="1" fontAlgn="auto" latinLnBrk="0" hangingPunct="1">
              <a:lnSpc>
                <a:spcPct val="100000"/>
              </a:lnSpc>
              <a:spcBef>
                <a:spcPts val="135"/>
              </a:spcBef>
              <a:spcAft>
                <a:spcPts val="0"/>
              </a:spcAft>
              <a:buClrTx/>
              <a:buSzTx/>
              <a:buFontTx/>
              <a:buNone/>
              <a:tabLst/>
              <a:defRPr/>
            </a:pPr>
            <a:endParaRPr kumimoji="0" sz="210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5: </a:t>
            </a:r>
            <a:r>
              <a:rPr kumimoji="0" sz="1450" b="0"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the Tudor period?</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46" name="object 14">
            <a:extLst>
              <a:ext uri="{FF2B5EF4-FFF2-40B4-BE49-F238E27FC236}">
                <a16:creationId xmlns:a16="http://schemas.microsoft.com/office/drawing/2014/main" id="{B6053E0D-F6E2-B2C3-2AB0-758991A07514}"/>
              </a:ext>
            </a:extLst>
          </p:cNvPr>
          <p:cNvSpPr txBox="1"/>
          <p:nvPr/>
        </p:nvSpPr>
        <p:spPr>
          <a:xfrm>
            <a:off x="2197025" y="4280588"/>
            <a:ext cx="6946970" cy="2359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6: </a:t>
            </a:r>
            <a:r>
              <a:rPr kumimoji="0" sz="1450" b="0"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the Stuart period?</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47" name="object 16">
            <a:extLst>
              <a:ext uri="{FF2B5EF4-FFF2-40B4-BE49-F238E27FC236}">
                <a16:creationId xmlns:a16="http://schemas.microsoft.com/office/drawing/2014/main" id="{12FA88D6-3599-8AB7-FF3E-07FEC776A3FC}"/>
              </a:ext>
            </a:extLst>
          </p:cNvPr>
          <p:cNvSpPr txBox="1"/>
          <p:nvPr/>
        </p:nvSpPr>
        <p:spPr>
          <a:xfrm>
            <a:off x="2197025" y="4834939"/>
            <a:ext cx="6413569" cy="2359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7: </a:t>
            </a:r>
            <a:r>
              <a:rPr kumimoji="0" sz="1450" b="0"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Georgian Britain?</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48" name="object 20">
            <a:extLst>
              <a:ext uri="{FF2B5EF4-FFF2-40B4-BE49-F238E27FC236}">
                <a16:creationId xmlns:a16="http://schemas.microsoft.com/office/drawing/2014/main" id="{B9D00DED-0B5C-F3E0-9C5E-C0290D342292}"/>
              </a:ext>
            </a:extLst>
          </p:cNvPr>
          <p:cNvSpPr txBox="1"/>
          <p:nvPr/>
        </p:nvSpPr>
        <p:spPr>
          <a:xfrm>
            <a:off x="2197025" y="5395701"/>
            <a:ext cx="6642169" cy="795089"/>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8: </a:t>
            </a:r>
            <a:r>
              <a:rPr kumimoji="0" sz="1450" b="0" i="0" u="none" strike="noStrike" kern="0" cap="none" spc="0" normalizeH="0" baseline="0" noProof="0" dirty="0">
                <a:ln>
                  <a:noFill/>
                </a:ln>
                <a:solidFill>
                  <a:srgbClr val="221F1F"/>
                </a:solidFill>
                <a:effectLst/>
                <a:uLnTx/>
                <a:uFillTx/>
                <a:latin typeface="Grammarsaurus" pitchFamily="2" charset="0"/>
                <a:cs typeface="Arial MT"/>
              </a:rPr>
              <a:t>What was crime and punishment like in the Victorian era?</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0" marR="0" lvl="0" indent="0" defTabSz="914400" eaLnBrk="1" fontAlgn="auto" latinLnBrk="0" hangingPunct="1">
              <a:lnSpc>
                <a:spcPct val="100000"/>
              </a:lnSpc>
              <a:spcBef>
                <a:spcPts val="135"/>
              </a:spcBef>
              <a:spcAft>
                <a:spcPts val="0"/>
              </a:spcAft>
              <a:buClrTx/>
              <a:buSzTx/>
              <a:buFontTx/>
              <a:buNone/>
              <a:tabLst/>
              <a:defRPr/>
            </a:pPr>
            <a:endParaRPr kumimoji="0" sz="2100" b="0" i="0" u="none" strike="noStrike" kern="0" cap="none" spc="0" normalizeH="0" baseline="0" noProof="0" dirty="0">
              <a:ln>
                <a:noFill/>
              </a:ln>
              <a:solidFill>
                <a:sysClr val="windowText" lastClr="000000"/>
              </a:solidFill>
              <a:effectLst/>
              <a:uLnTx/>
              <a:uFillTx/>
              <a:latin typeface="Grammarsaurus" pitchFamily="2" charset="0"/>
              <a:cs typeface="Arial MT"/>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50" b="1" i="0" u="none" strike="noStrike" kern="0" cap="none" spc="0" normalizeH="0" baseline="0" noProof="0" dirty="0">
                <a:ln>
                  <a:noFill/>
                </a:ln>
                <a:solidFill>
                  <a:srgbClr val="221F1F"/>
                </a:solidFill>
                <a:effectLst/>
                <a:uLnTx/>
                <a:uFillTx/>
                <a:latin typeface="Grammarsaurus" pitchFamily="2" charset="0"/>
                <a:cs typeface="Arial"/>
              </a:rPr>
              <a:t>Lesson 9: </a:t>
            </a:r>
            <a:r>
              <a:rPr kumimoji="0" sz="1450" b="0" i="0" u="none" strike="noStrike" kern="0" cap="none" spc="0" normalizeH="0" baseline="0" noProof="0" dirty="0">
                <a:ln>
                  <a:noFill/>
                </a:ln>
                <a:solidFill>
                  <a:srgbClr val="221F1F"/>
                </a:solidFill>
                <a:effectLst/>
                <a:uLnTx/>
                <a:uFillTx/>
                <a:latin typeface="Grammarsaurus" pitchFamily="2" charset="0"/>
                <a:cs typeface="Arial MT"/>
              </a:rPr>
              <a:t>How did the police force develop through the 20th century?</a:t>
            </a:r>
            <a:endParaRPr kumimoji="0" sz="14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49" name="object 21">
            <a:extLst>
              <a:ext uri="{FF2B5EF4-FFF2-40B4-BE49-F238E27FC236}">
                <a16:creationId xmlns:a16="http://schemas.microsoft.com/office/drawing/2014/main" id="{AE2AF404-EC01-4046-E98A-8332D8464A06}"/>
              </a:ext>
            </a:extLst>
          </p:cNvPr>
          <p:cNvSpPr txBox="1">
            <a:spLocks noGrp="1"/>
          </p:cNvSpPr>
          <p:nvPr>
            <p:ph type="title"/>
          </p:nvPr>
        </p:nvSpPr>
        <p:spPr>
          <a:xfrm>
            <a:off x="2460755" y="330236"/>
            <a:ext cx="7349490" cy="986167"/>
          </a:xfrm>
          <a:prstGeom prst="rect">
            <a:avLst/>
          </a:prstGeom>
        </p:spPr>
        <p:txBody>
          <a:bodyPr vert="horz" wrap="square" lIns="0" tIns="99060" rIns="0" bIns="0" rtlCol="0">
            <a:spAutoFit/>
          </a:bodyPr>
          <a:lstStyle/>
          <a:p>
            <a:pPr marL="9525" marR="5080" indent="1588" algn="ctr">
              <a:lnSpc>
                <a:spcPts val="3400"/>
              </a:lnSpc>
              <a:spcBef>
                <a:spcPts val="780"/>
              </a:spcBef>
            </a:pPr>
            <a:r>
              <a:rPr sz="3200" b="1" dirty="0">
                <a:solidFill>
                  <a:srgbClr val="202F49"/>
                </a:solidFill>
                <a:latin typeface="Grammarsaurus" pitchFamily="2" charset="0"/>
                <a:cs typeface="Arial"/>
              </a:rPr>
              <a:t>How has crime and punishment changed over time in Britain?</a:t>
            </a:r>
            <a:endParaRPr sz="3200" dirty="0">
              <a:latin typeface="Grammarsaurus" pitchFamily="2" charset="0"/>
              <a:cs typeface="Arial"/>
            </a:endParaRPr>
          </a:p>
        </p:txBody>
      </p:sp>
      <p:sp>
        <p:nvSpPr>
          <p:cNvPr id="50" name="object 34">
            <a:extLst>
              <a:ext uri="{FF2B5EF4-FFF2-40B4-BE49-F238E27FC236}">
                <a16:creationId xmlns:a16="http://schemas.microsoft.com/office/drawing/2014/main" id="{96B53E93-CE0E-3984-F2EC-3DEC15E3BF02}"/>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8"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8360" y="156742"/>
                </a:lnTo>
                <a:lnTo>
                  <a:pt x="18679" y="205802"/>
                </a:lnTo>
                <a:lnTo>
                  <a:pt x="32976" y="253723"/>
                </a:lnTo>
                <a:lnTo>
                  <a:pt x="51163" y="300282"/>
                </a:lnTo>
                <a:lnTo>
                  <a:pt x="73153" y="345258"/>
                </a:lnTo>
                <a:lnTo>
                  <a:pt x="98860" y="388429"/>
                </a:lnTo>
                <a:lnTo>
                  <a:pt x="128196"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6615" y="666610"/>
                </a:lnTo>
                <a:lnTo>
                  <a:pt x="557910" y="66674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3</a:t>
            </a:r>
            <a:endParaRPr sz="2400" dirty="0">
              <a:latin typeface="Grammarsaurus" pitchFamily="2" charset="0"/>
              <a:cs typeface="Arial"/>
            </a:endParaRPr>
          </a:p>
        </p:txBody>
      </p:sp>
      <p:grpSp>
        <p:nvGrpSpPr>
          <p:cNvPr id="4" name="object 4"/>
          <p:cNvGrpSpPr/>
          <p:nvPr/>
        </p:nvGrpSpPr>
        <p:grpSpPr>
          <a:xfrm>
            <a:off x="2422742" y="167648"/>
            <a:ext cx="7346950" cy="6584315"/>
            <a:chOff x="2422742" y="167648"/>
            <a:chExt cx="7346950" cy="6584315"/>
          </a:xfrm>
        </p:grpSpPr>
        <p:sp>
          <p:nvSpPr>
            <p:cNvPr id="5" name="object 5"/>
            <p:cNvSpPr/>
            <p:nvPr/>
          </p:nvSpPr>
          <p:spPr>
            <a:xfrm>
              <a:off x="4974616" y="6394930"/>
              <a:ext cx="2242820" cy="350520"/>
            </a:xfrm>
            <a:custGeom>
              <a:avLst/>
              <a:gdLst/>
              <a:ahLst/>
              <a:cxnLst/>
              <a:rect l="l" t="t" r="r" b="b"/>
              <a:pathLst>
                <a:path w="2242820" h="350520">
                  <a:moveTo>
                    <a:pt x="2122792" y="0"/>
                  </a:moveTo>
                  <a:lnTo>
                    <a:pt x="119976" y="0"/>
                  </a:lnTo>
                  <a:lnTo>
                    <a:pt x="73391" y="9466"/>
                  </a:lnTo>
                  <a:lnTo>
                    <a:pt x="35242" y="35244"/>
                  </a:lnTo>
                  <a:lnTo>
                    <a:pt x="9466" y="73396"/>
                  </a:lnTo>
                  <a:lnTo>
                    <a:pt x="0" y="119989"/>
                  </a:lnTo>
                  <a:lnTo>
                    <a:pt x="0" y="230504"/>
                  </a:lnTo>
                  <a:lnTo>
                    <a:pt x="9466" y="277083"/>
                  </a:lnTo>
                  <a:lnTo>
                    <a:pt x="35242" y="315228"/>
                  </a:lnTo>
                  <a:lnTo>
                    <a:pt x="73391" y="341002"/>
                  </a:lnTo>
                  <a:lnTo>
                    <a:pt x="119976" y="350469"/>
                  </a:lnTo>
                  <a:lnTo>
                    <a:pt x="2122792" y="350469"/>
                  </a:lnTo>
                  <a:lnTo>
                    <a:pt x="2169377" y="341002"/>
                  </a:lnTo>
                  <a:lnTo>
                    <a:pt x="2207526" y="315228"/>
                  </a:lnTo>
                  <a:lnTo>
                    <a:pt x="2233302" y="277083"/>
                  </a:lnTo>
                  <a:lnTo>
                    <a:pt x="2242769" y="230504"/>
                  </a:lnTo>
                  <a:lnTo>
                    <a:pt x="2242769" y="119989"/>
                  </a:lnTo>
                  <a:lnTo>
                    <a:pt x="2233302" y="73396"/>
                  </a:lnTo>
                  <a:lnTo>
                    <a:pt x="2207526" y="35244"/>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0"/>
              <a:ext cx="2242820" cy="350520"/>
            </a:xfrm>
            <a:custGeom>
              <a:avLst/>
              <a:gdLst/>
              <a:ahLst/>
              <a:cxnLst/>
              <a:rect l="l" t="t" r="r" b="b"/>
              <a:pathLst>
                <a:path w="2242820" h="350520">
                  <a:moveTo>
                    <a:pt x="2122792" y="350469"/>
                  </a:moveTo>
                  <a:lnTo>
                    <a:pt x="119976" y="350469"/>
                  </a:lnTo>
                  <a:lnTo>
                    <a:pt x="73391" y="341002"/>
                  </a:lnTo>
                  <a:lnTo>
                    <a:pt x="35242" y="315228"/>
                  </a:lnTo>
                  <a:lnTo>
                    <a:pt x="9466" y="277083"/>
                  </a:lnTo>
                  <a:lnTo>
                    <a:pt x="0" y="230504"/>
                  </a:lnTo>
                  <a:lnTo>
                    <a:pt x="0" y="119989"/>
                  </a:lnTo>
                  <a:lnTo>
                    <a:pt x="9466" y="73396"/>
                  </a:lnTo>
                  <a:lnTo>
                    <a:pt x="35242" y="35244"/>
                  </a:lnTo>
                  <a:lnTo>
                    <a:pt x="73391" y="9466"/>
                  </a:lnTo>
                  <a:lnTo>
                    <a:pt x="119976" y="0"/>
                  </a:lnTo>
                  <a:lnTo>
                    <a:pt x="2122792" y="0"/>
                  </a:lnTo>
                  <a:lnTo>
                    <a:pt x="2169377" y="9466"/>
                  </a:lnTo>
                  <a:lnTo>
                    <a:pt x="2207526" y="35244"/>
                  </a:lnTo>
                  <a:lnTo>
                    <a:pt x="2233302" y="73396"/>
                  </a:lnTo>
                  <a:lnTo>
                    <a:pt x="2242769" y="119989"/>
                  </a:lnTo>
                  <a:lnTo>
                    <a:pt x="2242769" y="230504"/>
                  </a:lnTo>
                  <a:lnTo>
                    <a:pt x="2233302" y="277083"/>
                  </a:lnTo>
                  <a:lnTo>
                    <a:pt x="2207526" y="315228"/>
                  </a:lnTo>
                  <a:lnTo>
                    <a:pt x="2169377" y="341002"/>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2429092" y="173998"/>
              <a:ext cx="7334250" cy="742950"/>
            </a:xfrm>
            <a:custGeom>
              <a:avLst/>
              <a:gdLst/>
              <a:ahLst/>
              <a:cxnLst/>
              <a:rect l="l" t="t" r="r" b="b"/>
              <a:pathLst>
                <a:path w="7334250" h="742950">
                  <a:moveTo>
                    <a:pt x="7291933" y="0"/>
                  </a:moveTo>
                  <a:lnTo>
                    <a:pt x="41884" y="0"/>
                  </a:lnTo>
                  <a:lnTo>
                    <a:pt x="25621" y="3304"/>
                  </a:lnTo>
                  <a:lnTo>
                    <a:pt x="12303" y="12303"/>
                  </a:lnTo>
                  <a:lnTo>
                    <a:pt x="3304" y="25621"/>
                  </a:lnTo>
                  <a:lnTo>
                    <a:pt x="0" y="41884"/>
                  </a:lnTo>
                  <a:lnTo>
                    <a:pt x="0" y="700570"/>
                  </a:lnTo>
                  <a:lnTo>
                    <a:pt x="3304" y="716826"/>
                  </a:lnTo>
                  <a:lnTo>
                    <a:pt x="12303" y="730140"/>
                  </a:lnTo>
                  <a:lnTo>
                    <a:pt x="25621" y="739137"/>
                  </a:lnTo>
                  <a:lnTo>
                    <a:pt x="41884" y="742442"/>
                  </a:lnTo>
                  <a:lnTo>
                    <a:pt x="7291933" y="742442"/>
                  </a:lnTo>
                  <a:lnTo>
                    <a:pt x="7308197" y="739137"/>
                  </a:lnTo>
                  <a:lnTo>
                    <a:pt x="7321515" y="730140"/>
                  </a:lnTo>
                  <a:lnTo>
                    <a:pt x="7330513" y="716826"/>
                  </a:lnTo>
                  <a:lnTo>
                    <a:pt x="7333818" y="700570"/>
                  </a:lnTo>
                  <a:lnTo>
                    <a:pt x="7333818" y="41884"/>
                  </a:lnTo>
                  <a:lnTo>
                    <a:pt x="7330513" y="25621"/>
                  </a:lnTo>
                  <a:lnTo>
                    <a:pt x="7321515" y="12303"/>
                  </a:lnTo>
                  <a:lnTo>
                    <a:pt x="7308197" y="3304"/>
                  </a:lnTo>
                  <a:lnTo>
                    <a:pt x="7291933"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2429092" y="173998"/>
              <a:ext cx="7334250" cy="742950"/>
            </a:xfrm>
            <a:custGeom>
              <a:avLst/>
              <a:gdLst/>
              <a:ahLst/>
              <a:cxnLst/>
              <a:rect l="l" t="t" r="r" b="b"/>
              <a:pathLst>
                <a:path w="7334250" h="742950">
                  <a:moveTo>
                    <a:pt x="7291933" y="742442"/>
                  </a:moveTo>
                  <a:lnTo>
                    <a:pt x="41884" y="742442"/>
                  </a:lnTo>
                  <a:lnTo>
                    <a:pt x="25621" y="739137"/>
                  </a:lnTo>
                  <a:lnTo>
                    <a:pt x="12303" y="730140"/>
                  </a:lnTo>
                  <a:lnTo>
                    <a:pt x="3304" y="716826"/>
                  </a:lnTo>
                  <a:lnTo>
                    <a:pt x="0" y="700570"/>
                  </a:lnTo>
                  <a:lnTo>
                    <a:pt x="0" y="41884"/>
                  </a:lnTo>
                  <a:lnTo>
                    <a:pt x="3304" y="25621"/>
                  </a:lnTo>
                  <a:lnTo>
                    <a:pt x="12303" y="12303"/>
                  </a:lnTo>
                  <a:lnTo>
                    <a:pt x="25621" y="3304"/>
                  </a:lnTo>
                  <a:lnTo>
                    <a:pt x="41884" y="0"/>
                  </a:lnTo>
                  <a:lnTo>
                    <a:pt x="7291933" y="0"/>
                  </a:lnTo>
                  <a:lnTo>
                    <a:pt x="7308197" y="3304"/>
                  </a:lnTo>
                  <a:lnTo>
                    <a:pt x="7321515" y="12303"/>
                  </a:lnTo>
                  <a:lnTo>
                    <a:pt x="7330513" y="25621"/>
                  </a:lnTo>
                  <a:lnTo>
                    <a:pt x="7333818" y="41884"/>
                  </a:lnTo>
                  <a:lnTo>
                    <a:pt x="7333818" y="700570"/>
                  </a:lnTo>
                  <a:lnTo>
                    <a:pt x="7330513" y="716826"/>
                  </a:lnTo>
                  <a:lnTo>
                    <a:pt x="7321515" y="730140"/>
                  </a:lnTo>
                  <a:lnTo>
                    <a:pt x="7308197" y="739137"/>
                  </a:lnTo>
                  <a:lnTo>
                    <a:pt x="7291933" y="742442"/>
                  </a:lnTo>
                  <a:close/>
                </a:path>
              </a:pathLst>
            </a:custGeom>
            <a:ln w="12699">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prstGeom prst="rect">
            <a:avLst/>
          </a:prstGeom>
        </p:spPr>
        <p:txBody>
          <a:bodyPr vert="horz" wrap="square" lIns="0" tIns="12700" rIns="0" bIns="0" rtlCol="0">
            <a:spAutoFit/>
          </a:bodyPr>
          <a:lstStyle/>
          <a:p>
            <a:pPr marL="412750" indent="-403225" algn="ctr">
              <a:lnSpc>
                <a:spcPct val="100000"/>
              </a:lnSpc>
              <a:spcBef>
                <a:spcPts val="100"/>
              </a:spcBef>
            </a:pPr>
            <a:r>
              <a:rPr sz="3600" dirty="0">
                <a:latin typeface="Grammarsaurus" pitchFamily="2" charset="0"/>
              </a:rPr>
              <a:t>Key vocabulary for this lesson</a:t>
            </a:r>
          </a:p>
        </p:txBody>
      </p:sp>
      <p:grpSp>
        <p:nvGrpSpPr>
          <p:cNvPr id="11" name="object 11"/>
          <p:cNvGrpSpPr/>
          <p:nvPr/>
        </p:nvGrpSpPr>
        <p:grpSpPr>
          <a:xfrm>
            <a:off x="1807815" y="1331299"/>
            <a:ext cx="1805305" cy="440055"/>
            <a:chOff x="1807815" y="1331299"/>
            <a:chExt cx="1805305" cy="440055"/>
          </a:xfrm>
        </p:grpSpPr>
        <p:sp>
          <p:nvSpPr>
            <p:cNvPr id="12" name="object 12"/>
            <p:cNvSpPr/>
            <p:nvPr/>
          </p:nvSpPr>
          <p:spPr>
            <a:xfrm>
              <a:off x="1814165" y="1337649"/>
              <a:ext cx="1792605" cy="427355"/>
            </a:xfrm>
            <a:custGeom>
              <a:avLst/>
              <a:gdLst/>
              <a:ahLst/>
              <a:cxnLst/>
              <a:rect l="l" t="t" r="r" b="b"/>
              <a:pathLst>
                <a:path w="1792604" h="427355">
                  <a:moveTo>
                    <a:pt x="1768170" y="0"/>
                  </a:moveTo>
                  <a:lnTo>
                    <a:pt x="24117" y="0"/>
                  </a:lnTo>
                  <a:lnTo>
                    <a:pt x="14755" y="1903"/>
                  </a:lnTo>
                  <a:lnTo>
                    <a:pt x="7086" y="7086"/>
                  </a:lnTo>
                  <a:lnTo>
                    <a:pt x="1903" y="14755"/>
                  </a:lnTo>
                  <a:lnTo>
                    <a:pt x="0" y="24117"/>
                  </a:lnTo>
                  <a:lnTo>
                    <a:pt x="0" y="403186"/>
                  </a:lnTo>
                  <a:lnTo>
                    <a:pt x="1904" y="412548"/>
                  </a:lnTo>
                  <a:lnTo>
                    <a:pt x="7088" y="420217"/>
                  </a:lnTo>
                  <a:lnTo>
                    <a:pt x="14760" y="425400"/>
                  </a:lnTo>
                  <a:lnTo>
                    <a:pt x="24130" y="427304"/>
                  </a:lnTo>
                  <a:lnTo>
                    <a:pt x="1768170" y="427304"/>
                  </a:lnTo>
                  <a:lnTo>
                    <a:pt x="1777532" y="425402"/>
                  </a:lnTo>
                  <a:lnTo>
                    <a:pt x="1785200" y="420222"/>
                  </a:lnTo>
                  <a:lnTo>
                    <a:pt x="1790383" y="412554"/>
                  </a:lnTo>
                  <a:lnTo>
                    <a:pt x="1792287" y="403186"/>
                  </a:lnTo>
                  <a:lnTo>
                    <a:pt x="1792287" y="24117"/>
                  </a:lnTo>
                  <a:lnTo>
                    <a:pt x="1790383" y="14755"/>
                  </a:lnTo>
                  <a:lnTo>
                    <a:pt x="1785200" y="7086"/>
                  </a:lnTo>
                  <a:lnTo>
                    <a:pt x="1777532" y="1903"/>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13" name="object 13"/>
            <p:cNvSpPr/>
            <p:nvPr/>
          </p:nvSpPr>
          <p:spPr>
            <a:xfrm>
              <a:off x="1814165" y="1337649"/>
              <a:ext cx="1792605" cy="427355"/>
            </a:xfrm>
            <a:custGeom>
              <a:avLst/>
              <a:gdLst/>
              <a:ahLst/>
              <a:cxnLst/>
              <a:rect l="l" t="t" r="r" b="b"/>
              <a:pathLst>
                <a:path w="1792604" h="427355">
                  <a:moveTo>
                    <a:pt x="1768170" y="427304"/>
                  </a:moveTo>
                  <a:lnTo>
                    <a:pt x="24130" y="427304"/>
                  </a:lnTo>
                  <a:lnTo>
                    <a:pt x="14760" y="425400"/>
                  </a:lnTo>
                  <a:lnTo>
                    <a:pt x="7088" y="420217"/>
                  </a:lnTo>
                  <a:lnTo>
                    <a:pt x="1904" y="412548"/>
                  </a:lnTo>
                  <a:lnTo>
                    <a:pt x="0" y="403186"/>
                  </a:lnTo>
                  <a:lnTo>
                    <a:pt x="0" y="24117"/>
                  </a:lnTo>
                  <a:lnTo>
                    <a:pt x="1903" y="14755"/>
                  </a:lnTo>
                  <a:lnTo>
                    <a:pt x="7086" y="7086"/>
                  </a:lnTo>
                  <a:lnTo>
                    <a:pt x="14755" y="1903"/>
                  </a:lnTo>
                  <a:lnTo>
                    <a:pt x="24117" y="0"/>
                  </a:lnTo>
                  <a:lnTo>
                    <a:pt x="1768170" y="0"/>
                  </a:lnTo>
                  <a:lnTo>
                    <a:pt x="1777532" y="1903"/>
                  </a:lnTo>
                  <a:lnTo>
                    <a:pt x="1785200" y="7086"/>
                  </a:lnTo>
                  <a:lnTo>
                    <a:pt x="1790383" y="14755"/>
                  </a:lnTo>
                  <a:lnTo>
                    <a:pt x="1792287" y="24117"/>
                  </a:lnTo>
                  <a:lnTo>
                    <a:pt x="1792287" y="403186"/>
                  </a:lnTo>
                  <a:lnTo>
                    <a:pt x="1790383" y="412554"/>
                  </a:lnTo>
                  <a:lnTo>
                    <a:pt x="1785200" y="420222"/>
                  </a:lnTo>
                  <a:lnTo>
                    <a:pt x="1777532" y="425402"/>
                  </a:lnTo>
                  <a:lnTo>
                    <a:pt x="1768170" y="427304"/>
                  </a:lnTo>
                  <a:close/>
                </a:path>
              </a:pathLst>
            </a:custGeom>
            <a:ln w="12699">
              <a:solidFill>
                <a:srgbClr val="0A1830"/>
              </a:solidFill>
            </a:ln>
          </p:spPr>
          <p:txBody>
            <a:bodyPr wrap="square" lIns="0" tIns="0" rIns="0" bIns="0" rtlCol="0"/>
            <a:lstStyle/>
            <a:p>
              <a:endParaRPr sz="1600">
                <a:latin typeface="Grammarsaurus" pitchFamily="2" charset="0"/>
              </a:endParaRPr>
            </a:p>
          </p:txBody>
        </p:sp>
      </p:grpSp>
      <p:sp>
        <p:nvSpPr>
          <p:cNvPr id="14" name="object 14"/>
          <p:cNvSpPr txBox="1"/>
          <p:nvPr/>
        </p:nvSpPr>
        <p:spPr>
          <a:xfrm>
            <a:off x="3741681" y="1405855"/>
            <a:ext cx="7196212"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someone who saw or knows something important about a problem</a:t>
            </a:r>
            <a:endParaRPr sz="1700" dirty="0">
              <a:latin typeface="Grammarsaurus" pitchFamily="2" charset="0"/>
              <a:cs typeface="Arial MT"/>
            </a:endParaRPr>
          </a:p>
        </p:txBody>
      </p:sp>
      <p:sp>
        <p:nvSpPr>
          <p:cNvPr id="15" name="object 15"/>
          <p:cNvSpPr txBox="1"/>
          <p:nvPr/>
        </p:nvSpPr>
        <p:spPr>
          <a:xfrm>
            <a:off x="1932439" y="1359688"/>
            <a:ext cx="1545099"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witness</a:t>
            </a:r>
            <a:endParaRPr sz="2000" dirty="0">
              <a:latin typeface="Grammarsaurus" pitchFamily="2" charset="0"/>
              <a:cs typeface="Arial"/>
            </a:endParaRPr>
          </a:p>
        </p:txBody>
      </p:sp>
      <p:grpSp>
        <p:nvGrpSpPr>
          <p:cNvPr id="16" name="object 16"/>
          <p:cNvGrpSpPr/>
          <p:nvPr/>
        </p:nvGrpSpPr>
        <p:grpSpPr>
          <a:xfrm>
            <a:off x="1807815" y="2153183"/>
            <a:ext cx="1805305" cy="440055"/>
            <a:chOff x="1807815" y="2153183"/>
            <a:chExt cx="1805305" cy="440055"/>
          </a:xfrm>
        </p:grpSpPr>
        <p:sp>
          <p:nvSpPr>
            <p:cNvPr id="17" name="object 17"/>
            <p:cNvSpPr/>
            <p:nvPr/>
          </p:nvSpPr>
          <p:spPr>
            <a:xfrm>
              <a:off x="1814165" y="2159533"/>
              <a:ext cx="1792605" cy="427355"/>
            </a:xfrm>
            <a:custGeom>
              <a:avLst/>
              <a:gdLst/>
              <a:ahLst/>
              <a:cxnLst/>
              <a:rect l="l" t="t" r="r" b="b"/>
              <a:pathLst>
                <a:path w="1792604" h="427355">
                  <a:moveTo>
                    <a:pt x="1768170" y="0"/>
                  </a:moveTo>
                  <a:lnTo>
                    <a:pt x="24117" y="0"/>
                  </a:lnTo>
                  <a:lnTo>
                    <a:pt x="14755" y="1902"/>
                  </a:lnTo>
                  <a:lnTo>
                    <a:pt x="7086" y="7081"/>
                  </a:lnTo>
                  <a:lnTo>
                    <a:pt x="1903" y="14750"/>
                  </a:lnTo>
                  <a:lnTo>
                    <a:pt x="0" y="24117"/>
                  </a:lnTo>
                  <a:lnTo>
                    <a:pt x="0" y="403174"/>
                  </a:lnTo>
                  <a:lnTo>
                    <a:pt x="1904" y="412541"/>
                  </a:lnTo>
                  <a:lnTo>
                    <a:pt x="7088" y="420209"/>
                  </a:lnTo>
                  <a:lnTo>
                    <a:pt x="14760" y="425389"/>
                  </a:lnTo>
                  <a:lnTo>
                    <a:pt x="24130" y="427291"/>
                  </a:lnTo>
                  <a:lnTo>
                    <a:pt x="1768170" y="427291"/>
                  </a:lnTo>
                  <a:lnTo>
                    <a:pt x="1777532" y="425389"/>
                  </a:lnTo>
                  <a:lnTo>
                    <a:pt x="1785200" y="420209"/>
                  </a:lnTo>
                  <a:lnTo>
                    <a:pt x="1790383" y="412541"/>
                  </a:lnTo>
                  <a:lnTo>
                    <a:pt x="1792287" y="403174"/>
                  </a:lnTo>
                  <a:lnTo>
                    <a:pt x="1792287" y="24117"/>
                  </a:lnTo>
                  <a:lnTo>
                    <a:pt x="1790383" y="14750"/>
                  </a:lnTo>
                  <a:lnTo>
                    <a:pt x="1785200" y="7081"/>
                  </a:lnTo>
                  <a:lnTo>
                    <a:pt x="1777532" y="1902"/>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18" name="object 18"/>
            <p:cNvSpPr/>
            <p:nvPr/>
          </p:nvSpPr>
          <p:spPr>
            <a:xfrm>
              <a:off x="1814165" y="2159533"/>
              <a:ext cx="1792605" cy="427355"/>
            </a:xfrm>
            <a:custGeom>
              <a:avLst/>
              <a:gdLst/>
              <a:ahLst/>
              <a:cxnLst/>
              <a:rect l="l" t="t" r="r" b="b"/>
              <a:pathLst>
                <a:path w="1792604" h="427355">
                  <a:moveTo>
                    <a:pt x="1768170" y="427291"/>
                  </a:moveTo>
                  <a:lnTo>
                    <a:pt x="24130" y="427291"/>
                  </a:lnTo>
                  <a:lnTo>
                    <a:pt x="14760" y="425389"/>
                  </a:lnTo>
                  <a:lnTo>
                    <a:pt x="7088" y="420209"/>
                  </a:lnTo>
                  <a:lnTo>
                    <a:pt x="1904" y="412541"/>
                  </a:lnTo>
                  <a:lnTo>
                    <a:pt x="0" y="403174"/>
                  </a:lnTo>
                  <a:lnTo>
                    <a:pt x="0" y="24117"/>
                  </a:lnTo>
                  <a:lnTo>
                    <a:pt x="1903" y="14750"/>
                  </a:lnTo>
                  <a:lnTo>
                    <a:pt x="7086" y="7081"/>
                  </a:lnTo>
                  <a:lnTo>
                    <a:pt x="14755" y="1902"/>
                  </a:lnTo>
                  <a:lnTo>
                    <a:pt x="24117" y="0"/>
                  </a:lnTo>
                  <a:lnTo>
                    <a:pt x="1768170" y="0"/>
                  </a:lnTo>
                  <a:lnTo>
                    <a:pt x="1777532" y="1902"/>
                  </a:lnTo>
                  <a:lnTo>
                    <a:pt x="1785200" y="7081"/>
                  </a:lnTo>
                  <a:lnTo>
                    <a:pt x="1790383" y="14750"/>
                  </a:lnTo>
                  <a:lnTo>
                    <a:pt x="1792287" y="24117"/>
                  </a:lnTo>
                  <a:lnTo>
                    <a:pt x="1792287" y="403174"/>
                  </a:lnTo>
                  <a:lnTo>
                    <a:pt x="1790383" y="412541"/>
                  </a:lnTo>
                  <a:lnTo>
                    <a:pt x="1785200" y="420209"/>
                  </a:lnTo>
                  <a:lnTo>
                    <a:pt x="1777532" y="425389"/>
                  </a:lnTo>
                  <a:lnTo>
                    <a:pt x="1768170" y="427291"/>
                  </a:lnTo>
                  <a:close/>
                </a:path>
              </a:pathLst>
            </a:custGeom>
            <a:ln w="12700">
              <a:solidFill>
                <a:srgbClr val="0A1830"/>
              </a:solidFill>
            </a:ln>
          </p:spPr>
          <p:txBody>
            <a:bodyPr wrap="square" lIns="0" tIns="0" rIns="0" bIns="0" rtlCol="0"/>
            <a:lstStyle/>
            <a:p>
              <a:endParaRPr sz="1600">
                <a:latin typeface="Grammarsaurus" pitchFamily="2" charset="0"/>
              </a:endParaRPr>
            </a:p>
          </p:txBody>
        </p:sp>
      </p:grpSp>
      <p:sp>
        <p:nvSpPr>
          <p:cNvPr id="19" name="object 19"/>
          <p:cNvSpPr txBox="1"/>
          <p:nvPr/>
        </p:nvSpPr>
        <p:spPr>
          <a:xfrm>
            <a:off x="3741681" y="2227726"/>
            <a:ext cx="7318939"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someone who has been hurt, harmed, or had something bad happen</a:t>
            </a:r>
            <a:endParaRPr sz="1700">
              <a:latin typeface="Grammarsaurus" pitchFamily="2" charset="0"/>
              <a:cs typeface="Arial MT"/>
            </a:endParaRPr>
          </a:p>
        </p:txBody>
      </p:sp>
      <p:sp>
        <p:nvSpPr>
          <p:cNvPr id="20" name="object 20"/>
          <p:cNvSpPr txBox="1"/>
          <p:nvPr/>
        </p:nvSpPr>
        <p:spPr>
          <a:xfrm>
            <a:off x="2075380" y="2181559"/>
            <a:ext cx="1258392"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victim</a:t>
            </a:r>
            <a:endParaRPr sz="2000">
              <a:latin typeface="Grammarsaurus" pitchFamily="2" charset="0"/>
              <a:cs typeface="Arial"/>
            </a:endParaRPr>
          </a:p>
        </p:txBody>
      </p:sp>
      <p:grpSp>
        <p:nvGrpSpPr>
          <p:cNvPr id="21" name="object 21"/>
          <p:cNvGrpSpPr/>
          <p:nvPr/>
        </p:nvGrpSpPr>
        <p:grpSpPr>
          <a:xfrm>
            <a:off x="1807815" y="2975049"/>
            <a:ext cx="1805305" cy="440055"/>
            <a:chOff x="1807815" y="2975049"/>
            <a:chExt cx="1805305" cy="440055"/>
          </a:xfrm>
        </p:grpSpPr>
        <p:sp>
          <p:nvSpPr>
            <p:cNvPr id="22" name="object 22"/>
            <p:cNvSpPr/>
            <p:nvPr/>
          </p:nvSpPr>
          <p:spPr>
            <a:xfrm>
              <a:off x="1814165" y="2981399"/>
              <a:ext cx="1792605" cy="427355"/>
            </a:xfrm>
            <a:custGeom>
              <a:avLst/>
              <a:gdLst/>
              <a:ahLst/>
              <a:cxnLst/>
              <a:rect l="l" t="t" r="r" b="b"/>
              <a:pathLst>
                <a:path w="1792604" h="427354">
                  <a:moveTo>
                    <a:pt x="1768170" y="0"/>
                  </a:moveTo>
                  <a:lnTo>
                    <a:pt x="24117" y="0"/>
                  </a:lnTo>
                  <a:lnTo>
                    <a:pt x="14755" y="1903"/>
                  </a:lnTo>
                  <a:lnTo>
                    <a:pt x="7086" y="7086"/>
                  </a:lnTo>
                  <a:lnTo>
                    <a:pt x="1903" y="14755"/>
                  </a:lnTo>
                  <a:lnTo>
                    <a:pt x="0" y="24117"/>
                  </a:lnTo>
                  <a:lnTo>
                    <a:pt x="0" y="403186"/>
                  </a:lnTo>
                  <a:lnTo>
                    <a:pt x="1904" y="412554"/>
                  </a:lnTo>
                  <a:lnTo>
                    <a:pt x="7088" y="420222"/>
                  </a:lnTo>
                  <a:lnTo>
                    <a:pt x="14760" y="425402"/>
                  </a:lnTo>
                  <a:lnTo>
                    <a:pt x="24130" y="427304"/>
                  </a:lnTo>
                  <a:lnTo>
                    <a:pt x="1768170" y="427304"/>
                  </a:lnTo>
                  <a:lnTo>
                    <a:pt x="1777532" y="425402"/>
                  </a:lnTo>
                  <a:lnTo>
                    <a:pt x="1785200" y="420222"/>
                  </a:lnTo>
                  <a:lnTo>
                    <a:pt x="1790383" y="412554"/>
                  </a:lnTo>
                  <a:lnTo>
                    <a:pt x="1792287" y="403186"/>
                  </a:lnTo>
                  <a:lnTo>
                    <a:pt x="1792287" y="24130"/>
                  </a:lnTo>
                  <a:lnTo>
                    <a:pt x="1790383" y="14760"/>
                  </a:lnTo>
                  <a:lnTo>
                    <a:pt x="1785200" y="7088"/>
                  </a:lnTo>
                  <a:lnTo>
                    <a:pt x="1777532" y="1904"/>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23" name="object 23"/>
            <p:cNvSpPr/>
            <p:nvPr/>
          </p:nvSpPr>
          <p:spPr>
            <a:xfrm>
              <a:off x="1814165" y="2981399"/>
              <a:ext cx="1792605" cy="427355"/>
            </a:xfrm>
            <a:custGeom>
              <a:avLst/>
              <a:gdLst/>
              <a:ahLst/>
              <a:cxnLst/>
              <a:rect l="l" t="t" r="r" b="b"/>
              <a:pathLst>
                <a:path w="1792604" h="427354">
                  <a:moveTo>
                    <a:pt x="1768170" y="427304"/>
                  </a:moveTo>
                  <a:lnTo>
                    <a:pt x="24130" y="427304"/>
                  </a:lnTo>
                  <a:lnTo>
                    <a:pt x="14760" y="425402"/>
                  </a:lnTo>
                  <a:lnTo>
                    <a:pt x="7088" y="420222"/>
                  </a:lnTo>
                  <a:lnTo>
                    <a:pt x="1904" y="412554"/>
                  </a:lnTo>
                  <a:lnTo>
                    <a:pt x="0" y="403186"/>
                  </a:lnTo>
                  <a:lnTo>
                    <a:pt x="0" y="24117"/>
                  </a:lnTo>
                  <a:lnTo>
                    <a:pt x="1903" y="14755"/>
                  </a:lnTo>
                  <a:lnTo>
                    <a:pt x="7086" y="7086"/>
                  </a:lnTo>
                  <a:lnTo>
                    <a:pt x="14755" y="1903"/>
                  </a:lnTo>
                  <a:lnTo>
                    <a:pt x="24117" y="0"/>
                  </a:lnTo>
                  <a:lnTo>
                    <a:pt x="1768170" y="0"/>
                  </a:lnTo>
                  <a:lnTo>
                    <a:pt x="1777532" y="1904"/>
                  </a:lnTo>
                  <a:lnTo>
                    <a:pt x="1785200" y="7088"/>
                  </a:lnTo>
                  <a:lnTo>
                    <a:pt x="1790383" y="14760"/>
                  </a:lnTo>
                  <a:lnTo>
                    <a:pt x="1792287" y="24130"/>
                  </a:lnTo>
                  <a:lnTo>
                    <a:pt x="1792287" y="403186"/>
                  </a:lnTo>
                  <a:lnTo>
                    <a:pt x="1790383" y="412554"/>
                  </a:lnTo>
                  <a:lnTo>
                    <a:pt x="1785200" y="420222"/>
                  </a:lnTo>
                  <a:lnTo>
                    <a:pt x="1777532" y="425402"/>
                  </a:lnTo>
                  <a:lnTo>
                    <a:pt x="1768170" y="427304"/>
                  </a:lnTo>
                  <a:close/>
                </a:path>
              </a:pathLst>
            </a:custGeom>
            <a:ln w="12699">
              <a:solidFill>
                <a:srgbClr val="0A1830"/>
              </a:solidFill>
            </a:ln>
          </p:spPr>
          <p:txBody>
            <a:bodyPr wrap="square" lIns="0" tIns="0" rIns="0" bIns="0" rtlCol="0"/>
            <a:lstStyle/>
            <a:p>
              <a:endParaRPr sz="1600">
                <a:latin typeface="Grammarsaurus" pitchFamily="2" charset="0"/>
              </a:endParaRPr>
            </a:p>
          </p:txBody>
        </p:sp>
      </p:grpSp>
      <p:sp>
        <p:nvSpPr>
          <p:cNvPr id="24" name="object 24"/>
          <p:cNvSpPr txBox="1"/>
          <p:nvPr/>
        </p:nvSpPr>
        <p:spPr>
          <a:xfrm>
            <a:off x="3741681" y="3049612"/>
            <a:ext cx="6208392"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to say that someone did something wrong or broke a rule</a:t>
            </a:r>
            <a:endParaRPr sz="1700">
              <a:latin typeface="Grammarsaurus" pitchFamily="2" charset="0"/>
              <a:cs typeface="Arial MT"/>
            </a:endParaRPr>
          </a:p>
        </p:txBody>
      </p:sp>
      <p:sp>
        <p:nvSpPr>
          <p:cNvPr id="25" name="object 25"/>
          <p:cNvSpPr txBox="1"/>
          <p:nvPr/>
        </p:nvSpPr>
        <p:spPr>
          <a:xfrm>
            <a:off x="2030855" y="3003445"/>
            <a:ext cx="1347639"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accuse</a:t>
            </a:r>
            <a:endParaRPr sz="2000">
              <a:latin typeface="Grammarsaurus" pitchFamily="2" charset="0"/>
              <a:cs typeface="Arial"/>
            </a:endParaRPr>
          </a:p>
        </p:txBody>
      </p:sp>
      <p:grpSp>
        <p:nvGrpSpPr>
          <p:cNvPr id="26" name="object 26"/>
          <p:cNvGrpSpPr/>
          <p:nvPr/>
        </p:nvGrpSpPr>
        <p:grpSpPr>
          <a:xfrm>
            <a:off x="1807815" y="4103259"/>
            <a:ext cx="1805305" cy="440055"/>
            <a:chOff x="1807815" y="4103259"/>
            <a:chExt cx="1805305" cy="440055"/>
          </a:xfrm>
        </p:grpSpPr>
        <p:sp>
          <p:nvSpPr>
            <p:cNvPr id="27" name="object 27"/>
            <p:cNvSpPr/>
            <p:nvPr/>
          </p:nvSpPr>
          <p:spPr>
            <a:xfrm>
              <a:off x="1814165" y="4109609"/>
              <a:ext cx="1792605" cy="427355"/>
            </a:xfrm>
            <a:custGeom>
              <a:avLst/>
              <a:gdLst/>
              <a:ahLst/>
              <a:cxnLst/>
              <a:rect l="l" t="t" r="r" b="b"/>
              <a:pathLst>
                <a:path w="1792604" h="427354">
                  <a:moveTo>
                    <a:pt x="1768170" y="0"/>
                  </a:moveTo>
                  <a:lnTo>
                    <a:pt x="24117" y="0"/>
                  </a:lnTo>
                  <a:lnTo>
                    <a:pt x="14755" y="1903"/>
                  </a:lnTo>
                  <a:lnTo>
                    <a:pt x="7086" y="7086"/>
                  </a:lnTo>
                  <a:lnTo>
                    <a:pt x="1903" y="14755"/>
                  </a:lnTo>
                  <a:lnTo>
                    <a:pt x="0" y="24117"/>
                  </a:lnTo>
                  <a:lnTo>
                    <a:pt x="0" y="403186"/>
                  </a:lnTo>
                  <a:lnTo>
                    <a:pt x="1904" y="412546"/>
                  </a:lnTo>
                  <a:lnTo>
                    <a:pt x="7088" y="420211"/>
                  </a:lnTo>
                  <a:lnTo>
                    <a:pt x="14760" y="425389"/>
                  </a:lnTo>
                  <a:lnTo>
                    <a:pt x="24130" y="427291"/>
                  </a:lnTo>
                  <a:lnTo>
                    <a:pt x="1768170" y="427291"/>
                  </a:lnTo>
                  <a:lnTo>
                    <a:pt x="1777532" y="425389"/>
                  </a:lnTo>
                  <a:lnTo>
                    <a:pt x="1785200" y="420211"/>
                  </a:lnTo>
                  <a:lnTo>
                    <a:pt x="1790383" y="412546"/>
                  </a:lnTo>
                  <a:lnTo>
                    <a:pt x="1792287" y="403186"/>
                  </a:lnTo>
                  <a:lnTo>
                    <a:pt x="1792287" y="24117"/>
                  </a:lnTo>
                  <a:lnTo>
                    <a:pt x="1790383" y="14755"/>
                  </a:lnTo>
                  <a:lnTo>
                    <a:pt x="1785200" y="7086"/>
                  </a:lnTo>
                  <a:lnTo>
                    <a:pt x="1777532" y="1903"/>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28" name="object 28"/>
            <p:cNvSpPr/>
            <p:nvPr/>
          </p:nvSpPr>
          <p:spPr>
            <a:xfrm>
              <a:off x="1814165" y="4109609"/>
              <a:ext cx="1792605" cy="427355"/>
            </a:xfrm>
            <a:custGeom>
              <a:avLst/>
              <a:gdLst/>
              <a:ahLst/>
              <a:cxnLst/>
              <a:rect l="l" t="t" r="r" b="b"/>
              <a:pathLst>
                <a:path w="1792604" h="427354">
                  <a:moveTo>
                    <a:pt x="1768170" y="427291"/>
                  </a:moveTo>
                  <a:lnTo>
                    <a:pt x="24130" y="427291"/>
                  </a:lnTo>
                  <a:lnTo>
                    <a:pt x="14760" y="425389"/>
                  </a:lnTo>
                  <a:lnTo>
                    <a:pt x="7088" y="420211"/>
                  </a:lnTo>
                  <a:lnTo>
                    <a:pt x="1904" y="412546"/>
                  </a:lnTo>
                  <a:lnTo>
                    <a:pt x="0" y="403186"/>
                  </a:lnTo>
                  <a:lnTo>
                    <a:pt x="0" y="24117"/>
                  </a:lnTo>
                  <a:lnTo>
                    <a:pt x="1903" y="14755"/>
                  </a:lnTo>
                  <a:lnTo>
                    <a:pt x="7086" y="7086"/>
                  </a:lnTo>
                  <a:lnTo>
                    <a:pt x="14755" y="1903"/>
                  </a:lnTo>
                  <a:lnTo>
                    <a:pt x="24117" y="0"/>
                  </a:lnTo>
                  <a:lnTo>
                    <a:pt x="1768170" y="0"/>
                  </a:lnTo>
                  <a:lnTo>
                    <a:pt x="1777532" y="1903"/>
                  </a:lnTo>
                  <a:lnTo>
                    <a:pt x="1785200" y="7086"/>
                  </a:lnTo>
                  <a:lnTo>
                    <a:pt x="1790383" y="14755"/>
                  </a:lnTo>
                  <a:lnTo>
                    <a:pt x="1792287" y="24117"/>
                  </a:lnTo>
                  <a:lnTo>
                    <a:pt x="1792287" y="403186"/>
                  </a:lnTo>
                  <a:lnTo>
                    <a:pt x="1790383" y="412546"/>
                  </a:lnTo>
                  <a:lnTo>
                    <a:pt x="1785200" y="420211"/>
                  </a:lnTo>
                  <a:lnTo>
                    <a:pt x="1777532" y="425389"/>
                  </a:lnTo>
                  <a:lnTo>
                    <a:pt x="1768170" y="427291"/>
                  </a:lnTo>
                  <a:close/>
                </a:path>
              </a:pathLst>
            </a:custGeom>
            <a:ln w="12700">
              <a:solidFill>
                <a:srgbClr val="0A1830"/>
              </a:solidFill>
            </a:ln>
          </p:spPr>
          <p:txBody>
            <a:bodyPr wrap="square" lIns="0" tIns="0" rIns="0" bIns="0" rtlCol="0"/>
            <a:lstStyle/>
            <a:p>
              <a:endParaRPr sz="1600">
                <a:latin typeface="Grammarsaurus" pitchFamily="2" charset="0"/>
              </a:endParaRPr>
            </a:p>
          </p:txBody>
        </p:sp>
      </p:grpSp>
      <p:sp>
        <p:nvSpPr>
          <p:cNvPr id="29" name="object 29"/>
          <p:cNvSpPr txBox="1"/>
          <p:nvPr/>
        </p:nvSpPr>
        <p:spPr>
          <a:xfrm>
            <a:off x="3741680" y="4177808"/>
            <a:ext cx="8322767"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a place where people solve problems and make sure everyone follows the rules</a:t>
            </a:r>
            <a:endParaRPr sz="1700">
              <a:latin typeface="Grammarsaurus" pitchFamily="2" charset="0"/>
              <a:cs typeface="Arial MT"/>
            </a:endParaRPr>
          </a:p>
        </p:txBody>
      </p:sp>
      <p:sp>
        <p:nvSpPr>
          <p:cNvPr id="30" name="object 30"/>
          <p:cNvSpPr txBox="1"/>
          <p:nvPr/>
        </p:nvSpPr>
        <p:spPr>
          <a:xfrm>
            <a:off x="2168574" y="4131642"/>
            <a:ext cx="1070971"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court</a:t>
            </a:r>
            <a:endParaRPr sz="2000">
              <a:latin typeface="Grammarsaurus" pitchFamily="2" charset="0"/>
              <a:cs typeface="Arial"/>
            </a:endParaRPr>
          </a:p>
        </p:txBody>
      </p:sp>
      <p:grpSp>
        <p:nvGrpSpPr>
          <p:cNvPr id="31" name="object 31"/>
          <p:cNvGrpSpPr/>
          <p:nvPr/>
        </p:nvGrpSpPr>
        <p:grpSpPr>
          <a:xfrm>
            <a:off x="1807815" y="4925126"/>
            <a:ext cx="1805305" cy="440055"/>
            <a:chOff x="1807815" y="4925126"/>
            <a:chExt cx="1805305" cy="440055"/>
          </a:xfrm>
        </p:grpSpPr>
        <p:sp>
          <p:nvSpPr>
            <p:cNvPr id="32" name="object 32"/>
            <p:cNvSpPr/>
            <p:nvPr/>
          </p:nvSpPr>
          <p:spPr>
            <a:xfrm>
              <a:off x="1814165" y="4931476"/>
              <a:ext cx="1792605" cy="427355"/>
            </a:xfrm>
            <a:custGeom>
              <a:avLst/>
              <a:gdLst/>
              <a:ahLst/>
              <a:cxnLst/>
              <a:rect l="l" t="t" r="r" b="b"/>
              <a:pathLst>
                <a:path w="1792604" h="427354">
                  <a:moveTo>
                    <a:pt x="1768170" y="0"/>
                  </a:moveTo>
                  <a:lnTo>
                    <a:pt x="24117" y="0"/>
                  </a:lnTo>
                  <a:lnTo>
                    <a:pt x="14755" y="1904"/>
                  </a:lnTo>
                  <a:lnTo>
                    <a:pt x="7086" y="7088"/>
                  </a:lnTo>
                  <a:lnTo>
                    <a:pt x="1903" y="14760"/>
                  </a:lnTo>
                  <a:lnTo>
                    <a:pt x="0" y="24129"/>
                  </a:lnTo>
                  <a:lnTo>
                    <a:pt x="0" y="403199"/>
                  </a:lnTo>
                  <a:lnTo>
                    <a:pt x="1904" y="412559"/>
                  </a:lnTo>
                  <a:lnTo>
                    <a:pt x="7088" y="420223"/>
                  </a:lnTo>
                  <a:lnTo>
                    <a:pt x="14760" y="425402"/>
                  </a:lnTo>
                  <a:lnTo>
                    <a:pt x="24130" y="427304"/>
                  </a:lnTo>
                  <a:lnTo>
                    <a:pt x="1768170" y="427304"/>
                  </a:lnTo>
                  <a:lnTo>
                    <a:pt x="1777532" y="425402"/>
                  </a:lnTo>
                  <a:lnTo>
                    <a:pt x="1785200" y="420223"/>
                  </a:lnTo>
                  <a:lnTo>
                    <a:pt x="1790383" y="412559"/>
                  </a:lnTo>
                  <a:lnTo>
                    <a:pt x="1792287" y="403199"/>
                  </a:lnTo>
                  <a:lnTo>
                    <a:pt x="1792287" y="24129"/>
                  </a:lnTo>
                  <a:lnTo>
                    <a:pt x="1790383" y="14760"/>
                  </a:lnTo>
                  <a:lnTo>
                    <a:pt x="1785200" y="7088"/>
                  </a:lnTo>
                  <a:lnTo>
                    <a:pt x="1777532" y="1904"/>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33" name="object 33"/>
            <p:cNvSpPr/>
            <p:nvPr/>
          </p:nvSpPr>
          <p:spPr>
            <a:xfrm>
              <a:off x="1814165" y="4931476"/>
              <a:ext cx="1792605" cy="427355"/>
            </a:xfrm>
            <a:custGeom>
              <a:avLst/>
              <a:gdLst/>
              <a:ahLst/>
              <a:cxnLst/>
              <a:rect l="l" t="t" r="r" b="b"/>
              <a:pathLst>
                <a:path w="1792604" h="427354">
                  <a:moveTo>
                    <a:pt x="1768170" y="427304"/>
                  </a:moveTo>
                  <a:lnTo>
                    <a:pt x="24130" y="427304"/>
                  </a:lnTo>
                  <a:lnTo>
                    <a:pt x="14760" y="425402"/>
                  </a:lnTo>
                  <a:lnTo>
                    <a:pt x="7088" y="420223"/>
                  </a:lnTo>
                  <a:lnTo>
                    <a:pt x="1904" y="412559"/>
                  </a:lnTo>
                  <a:lnTo>
                    <a:pt x="0" y="403199"/>
                  </a:lnTo>
                  <a:lnTo>
                    <a:pt x="0" y="24129"/>
                  </a:lnTo>
                  <a:lnTo>
                    <a:pt x="1903" y="14760"/>
                  </a:lnTo>
                  <a:lnTo>
                    <a:pt x="7086" y="7088"/>
                  </a:lnTo>
                  <a:lnTo>
                    <a:pt x="14755" y="1904"/>
                  </a:lnTo>
                  <a:lnTo>
                    <a:pt x="24117" y="0"/>
                  </a:lnTo>
                  <a:lnTo>
                    <a:pt x="1768170" y="0"/>
                  </a:lnTo>
                  <a:lnTo>
                    <a:pt x="1777532" y="1904"/>
                  </a:lnTo>
                  <a:lnTo>
                    <a:pt x="1785200" y="7088"/>
                  </a:lnTo>
                  <a:lnTo>
                    <a:pt x="1790383" y="14760"/>
                  </a:lnTo>
                  <a:lnTo>
                    <a:pt x="1792287" y="24129"/>
                  </a:lnTo>
                  <a:lnTo>
                    <a:pt x="1792287" y="403199"/>
                  </a:lnTo>
                  <a:lnTo>
                    <a:pt x="1790383" y="412559"/>
                  </a:lnTo>
                  <a:lnTo>
                    <a:pt x="1785200" y="420223"/>
                  </a:lnTo>
                  <a:lnTo>
                    <a:pt x="1777532" y="425402"/>
                  </a:lnTo>
                  <a:lnTo>
                    <a:pt x="1768170" y="427304"/>
                  </a:lnTo>
                  <a:close/>
                </a:path>
              </a:pathLst>
            </a:custGeom>
            <a:ln w="12699">
              <a:solidFill>
                <a:srgbClr val="0A1830"/>
              </a:solidFill>
            </a:ln>
          </p:spPr>
          <p:txBody>
            <a:bodyPr wrap="square" lIns="0" tIns="0" rIns="0" bIns="0" rtlCol="0"/>
            <a:lstStyle/>
            <a:p>
              <a:endParaRPr sz="1600">
                <a:latin typeface="Grammarsaurus" pitchFamily="2" charset="0"/>
              </a:endParaRPr>
            </a:p>
          </p:txBody>
        </p:sp>
      </p:grpSp>
      <p:sp>
        <p:nvSpPr>
          <p:cNvPr id="34" name="object 34"/>
          <p:cNvSpPr txBox="1"/>
          <p:nvPr/>
        </p:nvSpPr>
        <p:spPr>
          <a:xfrm>
            <a:off x="3741680" y="4999682"/>
            <a:ext cx="5235913"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information to show something is right or wrong</a:t>
            </a:r>
            <a:endParaRPr sz="1700">
              <a:latin typeface="Grammarsaurus" pitchFamily="2" charset="0"/>
              <a:cs typeface="Arial MT"/>
            </a:endParaRPr>
          </a:p>
        </p:txBody>
      </p:sp>
      <p:sp>
        <p:nvSpPr>
          <p:cNvPr id="35" name="object 35"/>
          <p:cNvSpPr txBox="1"/>
          <p:nvPr/>
        </p:nvSpPr>
        <p:spPr>
          <a:xfrm>
            <a:off x="1834262" y="4953515"/>
            <a:ext cx="1741443"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evidence</a:t>
            </a:r>
            <a:endParaRPr sz="2000">
              <a:latin typeface="Grammarsaurus" pitchFamily="2" charset="0"/>
              <a:cs typeface="Arial"/>
            </a:endParaRPr>
          </a:p>
        </p:txBody>
      </p:sp>
      <p:grpSp>
        <p:nvGrpSpPr>
          <p:cNvPr id="36" name="object 36"/>
          <p:cNvGrpSpPr/>
          <p:nvPr/>
        </p:nvGrpSpPr>
        <p:grpSpPr>
          <a:xfrm>
            <a:off x="1807815" y="5747003"/>
            <a:ext cx="1805305" cy="440055"/>
            <a:chOff x="1807815" y="5747003"/>
            <a:chExt cx="1805305" cy="440055"/>
          </a:xfrm>
        </p:grpSpPr>
        <p:sp>
          <p:nvSpPr>
            <p:cNvPr id="37" name="object 37"/>
            <p:cNvSpPr/>
            <p:nvPr/>
          </p:nvSpPr>
          <p:spPr>
            <a:xfrm>
              <a:off x="1814165" y="5753353"/>
              <a:ext cx="1792605" cy="427355"/>
            </a:xfrm>
            <a:custGeom>
              <a:avLst/>
              <a:gdLst/>
              <a:ahLst/>
              <a:cxnLst/>
              <a:rect l="l" t="t" r="r" b="b"/>
              <a:pathLst>
                <a:path w="1792604" h="427354">
                  <a:moveTo>
                    <a:pt x="1768170" y="0"/>
                  </a:moveTo>
                  <a:lnTo>
                    <a:pt x="24117" y="0"/>
                  </a:lnTo>
                  <a:lnTo>
                    <a:pt x="14755" y="1904"/>
                  </a:lnTo>
                  <a:lnTo>
                    <a:pt x="7086" y="7088"/>
                  </a:lnTo>
                  <a:lnTo>
                    <a:pt x="1903" y="14760"/>
                  </a:lnTo>
                  <a:lnTo>
                    <a:pt x="0" y="24130"/>
                  </a:lnTo>
                  <a:lnTo>
                    <a:pt x="0" y="403186"/>
                  </a:lnTo>
                  <a:lnTo>
                    <a:pt x="1904" y="412554"/>
                  </a:lnTo>
                  <a:lnTo>
                    <a:pt x="7088" y="420222"/>
                  </a:lnTo>
                  <a:lnTo>
                    <a:pt x="14760" y="425402"/>
                  </a:lnTo>
                  <a:lnTo>
                    <a:pt x="24130" y="427304"/>
                  </a:lnTo>
                  <a:lnTo>
                    <a:pt x="1768170" y="427304"/>
                  </a:lnTo>
                  <a:lnTo>
                    <a:pt x="1777532" y="425402"/>
                  </a:lnTo>
                  <a:lnTo>
                    <a:pt x="1785200" y="420223"/>
                  </a:lnTo>
                  <a:lnTo>
                    <a:pt x="1790383" y="412559"/>
                  </a:lnTo>
                  <a:lnTo>
                    <a:pt x="1792287" y="403199"/>
                  </a:lnTo>
                  <a:lnTo>
                    <a:pt x="1792287" y="24130"/>
                  </a:lnTo>
                  <a:lnTo>
                    <a:pt x="1790383" y="14760"/>
                  </a:lnTo>
                  <a:lnTo>
                    <a:pt x="1785200" y="7088"/>
                  </a:lnTo>
                  <a:lnTo>
                    <a:pt x="1777532" y="1904"/>
                  </a:lnTo>
                  <a:lnTo>
                    <a:pt x="1768170" y="0"/>
                  </a:lnTo>
                  <a:close/>
                </a:path>
              </a:pathLst>
            </a:custGeom>
            <a:solidFill>
              <a:srgbClr val="3CAEA6"/>
            </a:solidFill>
          </p:spPr>
          <p:txBody>
            <a:bodyPr wrap="square" lIns="0" tIns="0" rIns="0" bIns="0" rtlCol="0"/>
            <a:lstStyle/>
            <a:p>
              <a:endParaRPr sz="1600">
                <a:latin typeface="Grammarsaurus" pitchFamily="2" charset="0"/>
              </a:endParaRPr>
            </a:p>
          </p:txBody>
        </p:sp>
        <p:sp>
          <p:nvSpPr>
            <p:cNvPr id="38" name="object 38"/>
            <p:cNvSpPr/>
            <p:nvPr/>
          </p:nvSpPr>
          <p:spPr>
            <a:xfrm>
              <a:off x="1814165" y="5753353"/>
              <a:ext cx="1792605" cy="427355"/>
            </a:xfrm>
            <a:custGeom>
              <a:avLst/>
              <a:gdLst/>
              <a:ahLst/>
              <a:cxnLst/>
              <a:rect l="l" t="t" r="r" b="b"/>
              <a:pathLst>
                <a:path w="1792604" h="427354">
                  <a:moveTo>
                    <a:pt x="1768170" y="427304"/>
                  </a:moveTo>
                  <a:lnTo>
                    <a:pt x="24130" y="427304"/>
                  </a:lnTo>
                  <a:lnTo>
                    <a:pt x="14760" y="425402"/>
                  </a:lnTo>
                  <a:lnTo>
                    <a:pt x="7088" y="420222"/>
                  </a:lnTo>
                  <a:lnTo>
                    <a:pt x="1904" y="412554"/>
                  </a:lnTo>
                  <a:lnTo>
                    <a:pt x="0" y="403186"/>
                  </a:lnTo>
                  <a:lnTo>
                    <a:pt x="0" y="24130"/>
                  </a:lnTo>
                  <a:lnTo>
                    <a:pt x="1903" y="14760"/>
                  </a:lnTo>
                  <a:lnTo>
                    <a:pt x="7086" y="7088"/>
                  </a:lnTo>
                  <a:lnTo>
                    <a:pt x="14755" y="1904"/>
                  </a:lnTo>
                  <a:lnTo>
                    <a:pt x="24117" y="0"/>
                  </a:lnTo>
                  <a:lnTo>
                    <a:pt x="1768170" y="0"/>
                  </a:lnTo>
                  <a:lnTo>
                    <a:pt x="1777532" y="1904"/>
                  </a:lnTo>
                  <a:lnTo>
                    <a:pt x="1785200" y="7088"/>
                  </a:lnTo>
                  <a:lnTo>
                    <a:pt x="1790383" y="14760"/>
                  </a:lnTo>
                  <a:lnTo>
                    <a:pt x="1792287" y="24130"/>
                  </a:lnTo>
                  <a:lnTo>
                    <a:pt x="1792287" y="403199"/>
                  </a:lnTo>
                  <a:lnTo>
                    <a:pt x="1790383" y="412559"/>
                  </a:lnTo>
                  <a:lnTo>
                    <a:pt x="1785200" y="420223"/>
                  </a:lnTo>
                  <a:lnTo>
                    <a:pt x="1777532" y="425402"/>
                  </a:lnTo>
                  <a:lnTo>
                    <a:pt x="1768170" y="427304"/>
                  </a:lnTo>
                  <a:close/>
                </a:path>
              </a:pathLst>
            </a:custGeom>
            <a:ln w="12699">
              <a:solidFill>
                <a:srgbClr val="0A1830"/>
              </a:solidFill>
            </a:ln>
          </p:spPr>
          <p:txBody>
            <a:bodyPr wrap="square" lIns="0" tIns="0" rIns="0" bIns="0" rtlCol="0"/>
            <a:lstStyle/>
            <a:p>
              <a:endParaRPr sz="1600">
                <a:latin typeface="Grammarsaurus" pitchFamily="2" charset="0"/>
              </a:endParaRPr>
            </a:p>
          </p:txBody>
        </p:sp>
      </p:grpSp>
      <p:sp>
        <p:nvSpPr>
          <p:cNvPr id="39" name="object 39"/>
          <p:cNvSpPr txBox="1"/>
          <p:nvPr/>
        </p:nvSpPr>
        <p:spPr>
          <a:xfrm>
            <a:off x="3741680" y="5821566"/>
            <a:ext cx="4351477"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21304A"/>
                </a:solidFill>
                <a:latin typeface="Grammarsaurus" pitchFamily="2" charset="0"/>
                <a:cs typeface="Arial MT"/>
              </a:rPr>
              <a:t>– a person who didn’t do anything wrong</a:t>
            </a:r>
            <a:endParaRPr sz="1700">
              <a:latin typeface="Grammarsaurus" pitchFamily="2" charset="0"/>
              <a:cs typeface="Arial MT"/>
            </a:endParaRPr>
          </a:p>
        </p:txBody>
      </p:sp>
      <p:sp>
        <p:nvSpPr>
          <p:cNvPr id="40" name="object 40"/>
          <p:cNvSpPr txBox="1"/>
          <p:nvPr/>
        </p:nvSpPr>
        <p:spPr>
          <a:xfrm>
            <a:off x="1828801" y="5775399"/>
            <a:ext cx="175260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innocent</a:t>
            </a:r>
            <a:endParaRPr sz="2000">
              <a:latin typeface="Grammarsaurus" pitchFamily="2" charset="0"/>
              <a:cs typeface="Arial"/>
            </a:endParaRPr>
          </a:p>
        </p:txBody>
      </p:sp>
      <p:grpSp>
        <p:nvGrpSpPr>
          <p:cNvPr id="41" name="object 41"/>
          <p:cNvGrpSpPr/>
          <p:nvPr/>
        </p:nvGrpSpPr>
        <p:grpSpPr>
          <a:xfrm>
            <a:off x="771942" y="1211919"/>
            <a:ext cx="10648315" cy="5057140"/>
            <a:chOff x="771942" y="1211919"/>
            <a:chExt cx="10648315" cy="5057140"/>
          </a:xfrm>
        </p:grpSpPr>
        <p:pic>
          <p:nvPicPr>
            <p:cNvPr id="42" name="object 42"/>
            <p:cNvPicPr/>
            <p:nvPr/>
          </p:nvPicPr>
          <p:blipFill>
            <a:blip r:embed="rId3" cstate="print"/>
            <a:stretch>
              <a:fillRect/>
            </a:stretch>
          </p:blipFill>
          <p:spPr>
            <a:xfrm>
              <a:off x="819542" y="3918345"/>
              <a:ext cx="818591" cy="661288"/>
            </a:xfrm>
            <a:prstGeom prst="rect">
              <a:avLst/>
            </a:prstGeom>
          </p:spPr>
        </p:pic>
        <p:sp>
          <p:nvSpPr>
            <p:cNvPr id="43" name="object 43"/>
            <p:cNvSpPr/>
            <p:nvPr/>
          </p:nvSpPr>
          <p:spPr>
            <a:xfrm>
              <a:off x="771942" y="3729570"/>
              <a:ext cx="10648315" cy="0"/>
            </a:xfrm>
            <a:custGeom>
              <a:avLst/>
              <a:gdLst/>
              <a:ahLst/>
              <a:cxnLst/>
              <a:rect l="l" t="t" r="r" b="b"/>
              <a:pathLst>
                <a:path w="10648315">
                  <a:moveTo>
                    <a:pt x="0" y="0"/>
                  </a:moveTo>
                  <a:lnTo>
                    <a:pt x="10648111" y="0"/>
                  </a:lnTo>
                </a:path>
              </a:pathLst>
            </a:custGeom>
            <a:ln w="38100">
              <a:solidFill>
                <a:srgbClr val="BDBDBD"/>
              </a:solidFill>
            </a:ln>
          </p:spPr>
          <p:txBody>
            <a:bodyPr wrap="square" lIns="0" tIns="0" rIns="0" bIns="0" rtlCol="0"/>
            <a:lstStyle/>
            <a:p>
              <a:endParaRPr sz="1600">
                <a:latin typeface="Grammarsaurus" pitchFamily="2" charset="0"/>
              </a:endParaRPr>
            </a:p>
          </p:txBody>
        </p:sp>
        <p:pic>
          <p:nvPicPr>
            <p:cNvPr id="44" name="object 44"/>
            <p:cNvPicPr/>
            <p:nvPr/>
          </p:nvPicPr>
          <p:blipFill>
            <a:blip r:embed="rId4" cstate="print"/>
            <a:stretch>
              <a:fillRect/>
            </a:stretch>
          </p:blipFill>
          <p:spPr>
            <a:xfrm>
              <a:off x="872528" y="1211919"/>
              <a:ext cx="564641" cy="574549"/>
            </a:xfrm>
            <a:prstGeom prst="rect">
              <a:avLst/>
            </a:prstGeom>
          </p:spPr>
        </p:pic>
        <p:sp>
          <p:nvSpPr>
            <p:cNvPr id="45" name="object 45"/>
            <p:cNvSpPr/>
            <p:nvPr/>
          </p:nvSpPr>
          <p:spPr>
            <a:xfrm>
              <a:off x="1077230" y="2383841"/>
              <a:ext cx="275590" cy="197485"/>
            </a:xfrm>
            <a:custGeom>
              <a:avLst/>
              <a:gdLst/>
              <a:ahLst/>
              <a:cxnLst/>
              <a:rect l="l" t="t" r="r" b="b"/>
              <a:pathLst>
                <a:path w="275590" h="197485">
                  <a:moveTo>
                    <a:pt x="139992" y="0"/>
                  </a:moveTo>
                  <a:lnTo>
                    <a:pt x="46278" y="0"/>
                  </a:lnTo>
                  <a:lnTo>
                    <a:pt x="4191" y="10502"/>
                  </a:lnTo>
                  <a:lnTo>
                    <a:pt x="0" y="99656"/>
                  </a:lnTo>
                  <a:lnTo>
                    <a:pt x="4546" y="197269"/>
                  </a:lnTo>
                  <a:lnTo>
                    <a:pt x="275221" y="197269"/>
                  </a:lnTo>
                  <a:lnTo>
                    <a:pt x="275221" y="102527"/>
                  </a:lnTo>
                  <a:lnTo>
                    <a:pt x="264801" y="49798"/>
                  </a:lnTo>
                  <a:lnTo>
                    <a:pt x="218643" y="19977"/>
                  </a:lnTo>
                  <a:lnTo>
                    <a:pt x="139992" y="0"/>
                  </a:lnTo>
                  <a:close/>
                </a:path>
              </a:pathLst>
            </a:custGeom>
            <a:solidFill>
              <a:srgbClr val="EA5568"/>
            </a:solidFill>
          </p:spPr>
          <p:txBody>
            <a:bodyPr wrap="square" lIns="0" tIns="0" rIns="0" bIns="0" rtlCol="0"/>
            <a:lstStyle/>
            <a:p>
              <a:endParaRPr sz="1600">
                <a:latin typeface="Grammarsaurus" pitchFamily="2" charset="0"/>
              </a:endParaRPr>
            </a:p>
          </p:txBody>
        </p:sp>
        <p:sp>
          <p:nvSpPr>
            <p:cNvPr id="46" name="object 46"/>
            <p:cNvSpPr/>
            <p:nvPr/>
          </p:nvSpPr>
          <p:spPr>
            <a:xfrm>
              <a:off x="1044425" y="2084294"/>
              <a:ext cx="252095" cy="163195"/>
            </a:xfrm>
            <a:custGeom>
              <a:avLst/>
              <a:gdLst/>
              <a:ahLst/>
              <a:cxnLst/>
              <a:rect l="l" t="t" r="r" b="b"/>
              <a:pathLst>
                <a:path w="252094" h="163194">
                  <a:moveTo>
                    <a:pt x="161455" y="0"/>
                  </a:moveTo>
                  <a:lnTo>
                    <a:pt x="90639" y="0"/>
                  </a:lnTo>
                  <a:lnTo>
                    <a:pt x="55448" y="7152"/>
                  </a:lnTo>
                  <a:lnTo>
                    <a:pt x="26627" y="26627"/>
                  </a:lnTo>
                  <a:lnTo>
                    <a:pt x="7152" y="55448"/>
                  </a:lnTo>
                  <a:lnTo>
                    <a:pt x="0" y="90639"/>
                  </a:lnTo>
                  <a:lnTo>
                    <a:pt x="0" y="163017"/>
                  </a:lnTo>
                  <a:lnTo>
                    <a:pt x="252082" y="163017"/>
                  </a:lnTo>
                  <a:lnTo>
                    <a:pt x="252082" y="90639"/>
                  </a:lnTo>
                  <a:lnTo>
                    <a:pt x="244929" y="55431"/>
                  </a:lnTo>
                  <a:lnTo>
                    <a:pt x="225456" y="26612"/>
                  </a:lnTo>
                  <a:lnTo>
                    <a:pt x="196639" y="7147"/>
                  </a:lnTo>
                  <a:lnTo>
                    <a:pt x="161455" y="0"/>
                  </a:lnTo>
                  <a:close/>
                </a:path>
              </a:pathLst>
            </a:custGeom>
            <a:solidFill>
              <a:srgbClr val="375E7D"/>
            </a:solidFill>
          </p:spPr>
          <p:txBody>
            <a:bodyPr wrap="square" lIns="0" tIns="0" rIns="0" bIns="0" rtlCol="0"/>
            <a:lstStyle/>
            <a:p>
              <a:endParaRPr sz="1600">
                <a:latin typeface="Grammarsaurus" pitchFamily="2" charset="0"/>
              </a:endParaRPr>
            </a:p>
          </p:txBody>
        </p:sp>
        <p:sp>
          <p:nvSpPr>
            <p:cNvPr id="47" name="object 47"/>
            <p:cNvSpPr/>
            <p:nvPr/>
          </p:nvSpPr>
          <p:spPr>
            <a:xfrm>
              <a:off x="1123509" y="2342141"/>
              <a:ext cx="93980" cy="82550"/>
            </a:xfrm>
            <a:custGeom>
              <a:avLst/>
              <a:gdLst/>
              <a:ahLst/>
              <a:cxnLst/>
              <a:rect l="l" t="t" r="r" b="b"/>
              <a:pathLst>
                <a:path w="93980" h="82550">
                  <a:moveTo>
                    <a:pt x="93713" y="0"/>
                  </a:moveTo>
                  <a:lnTo>
                    <a:pt x="53271" y="14994"/>
                  </a:lnTo>
                  <a:lnTo>
                    <a:pt x="46850" y="15328"/>
                  </a:lnTo>
                  <a:lnTo>
                    <a:pt x="40436" y="14994"/>
                  </a:lnTo>
                  <a:lnTo>
                    <a:pt x="0" y="0"/>
                  </a:lnTo>
                  <a:lnTo>
                    <a:pt x="0" y="39827"/>
                  </a:lnTo>
                  <a:lnTo>
                    <a:pt x="4025" y="59008"/>
                  </a:lnTo>
                  <a:lnTo>
                    <a:pt x="14638" y="72358"/>
                  </a:lnTo>
                  <a:lnTo>
                    <a:pt x="29644" y="80050"/>
                  </a:lnTo>
                  <a:lnTo>
                    <a:pt x="46850" y="82257"/>
                  </a:lnTo>
                  <a:lnTo>
                    <a:pt x="64063" y="80050"/>
                  </a:lnTo>
                  <a:lnTo>
                    <a:pt x="79073" y="72358"/>
                  </a:lnTo>
                  <a:lnTo>
                    <a:pt x="89687" y="59008"/>
                  </a:lnTo>
                  <a:lnTo>
                    <a:pt x="93713" y="39827"/>
                  </a:lnTo>
                  <a:lnTo>
                    <a:pt x="93713" y="0"/>
                  </a:lnTo>
                  <a:close/>
                </a:path>
              </a:pathLst>
            </a:custGeom>
            <a:solidFill>
              <a:srgbClr val="FBBB84"/>
            </a:solidFill>
          </p:spPr>
          <p:txBody>
            <a:bodyPr wrap="square" lIns="0" tIns="0" rIns="0" bIns="0" rtlCol="0"/>
            <a:lstStyle/>
            <a:p>
              <a:endParaRPr sz="1600">
                <a:latin typeface="Grammarsaurus" pitchFamily="2" charset="0"/>
              </a:endParaRPr>
            </a:p>
          </p:txBody>
        </p:sp>
        <p:sp>
          <p:nvSpPr>
            <p:cNvPr id="48" name="object 48"/>
            <p:cNvSpPr/>
            <p:nvPr/>
          </p:nvSpPr>
          <p:spPr>
            <a:xfrm>
              <a:off x="1123508" y="2342141"/>
              <a:ext cx="93980" cy="77470"/>
            </a:xfrm>
            <a:custGeom>
              <a:avLst/>
              <a:gdLst/>
              <a:ahLst/>
              <a:cxnLst/>
              <a:rect l="l" t="t" r="r" b="b"/>
              <a:pathLst>
                <a:path w="93980" h="77469">
                  <a:moveTo>
                    <a:pt x="93713" y="0"/>
                  </a:moveTo>
                  <a:lnTo>
                    <a:pt x="53277" y="14994"/>
                  </a:lnTo>
                  <a:lnTo>
                    <a:pt x="46863" y="15328"/>
                  </a:lnTo>
                  <a:lnTo>
                    <a:pt x="40441" y="14994"/>
                  </a:lnTo>
                  <a:lnTo>
                    <a:pt x="0" y="0"/>
                  </a:lnTo>
                  <a:lnTo>
                    <a:pt x="0" y="34010"/>
                  </a:lnTo>
                  <a:lnTo>
                    <a:pt x="40441" y="49000"/>
                  </a:lnTo>
                  <a:lnTo>
                    <a:pt x="46863" y="49339"/>
                  </a:lnTo>
                  <a:lnTo>
                    <a:pt x="53277" y="49000"/>
                  </a:lnTo>
                  <a:lnTo>
                    <a:pt x="59791" y="47986"/>
                  </a:lnTo>
                  <a:lnTo>
                    <a:pt x="66515" y="46306"/>
                  </a:lnTo>
                  <a:lnTo>
                    <a:pt x="76428" y="42849"/>
                  </a:lnTo>
                  <a:lnTo>
                    <a:pt x="76428" y="64630"/>
                  </a:lnTo>
                  <a:lnTo>
                    <a:pt x="74828" y="71297"/>
                  </a:lnTo>
                  <a:lnTo>
                    <a:pt x="71996" y="76885"/>
                  </a:lnTo>
                  <a:lnTo>
                    <a:pt x="80693" y="70991"/>
                  </a:lnTo>
                  <a:lnTo>
                    <a:pt x="87569" y="62880"/>
                  </a:lnTo>
                  <a:lnTo>
                    <a:pt x="92088" y="52507"/>
                  </a:lnTo>
                  <a:lnTo>
                    <a:pt x="93713" y="39827"/>
                  </a:lnTo>
                  <a:lnTo>
                    <a:pt x="93713" y="0"/>
                  </a:lnTo>
                  <a:close/>
                </a:path>
              </a:pathLst>
            </a:custGeom>
            <a:solidFill>
              <a:srgbClr val="F5A86C"/>
            </a:solidFill>
          </p:spPr>
          <p:txBody>
            <a:bodyPr wrap="square" lIns="0" tIns="0" rIns="0" bIns="0" rtlCol="0"/>
            <a:lstStyle/>
            <a:p>
              <a:endParaRPr sz="1600">
                <a:latin typeface="Grammarsaurus" pitchFamily="2" charset="0"/>
              </a:endParaRPr>
            </a:p>
          </p:txBody>
        </p:sp>
        <p:sp>
          <p:nvSpPr>
            <p:cNvPr id="49" name="object 49"/>
            <p:cNvSpPr/>
            <p:nvPr/>
          </p:nvSpPr>
          <p:spPr>
            <a:xfrm>
              <a:off x="988275" y="2408163"/>
              <a:ext cx="62865" cy="139700"/>
            </a:xfrm>
            <a:custGeom>
              <a:avLst/>
              <a:gdLst/>
              <a:ahLst/>
              <a:cxnLst/>
              <a:rect l="l" t="t" r="r" b="b"/>
              <a:pathLst>
                <a:path w="62865" h="139700">
                  <a:moveTo>
                    <a:pt x="42786" y="0"/>
                  </a:moveTo>
                  <a:lnTo>
                    <a:pt x="21066" y="12669"/>
                  </a:lnTo>
                  <a:lnTo>
                    <a:pt x="8029" y="29968"/>
                  </a:lnTo>
                  <a:lnTo>
                    <a:pt x="1674" y="51835"/>
                  </a:lnTo>
                  <a:lnTo>
                    <a:pt x="0" y="78206"/>
                  </a:lnTo>
                  <a:lnTo>
                    <a:pt x="0" y="123075"/>
                  </a:lnTo>
                  <a:lnTo>
                    <a:pt x="62814" y="139636"/>
                  </a:lnTo>
                  <a:lnTo>
                    <a:pt x="42786" y="0"/>
                  </a:lnTo>
                  <a:close/>
                </a:path>
              </a:pathLst>
            </a:custGeom>
            <a:solidFill>
              <a:srgbClr val="EA5568"/>
            </a:solidFill>
          </p:spPr>
          <p:txBody>
            <a:bodyPr wrap="square" lIns="0" tIns="0" rIns="0" bIns="0" rtlCol="0"/>
            <a:lstStyle/>
            <a:p>
              <a:endParaRPr sz="1600">
                <a:latin typeface="Grammarsaurus" pitchFamily="2" charset="0"/>
              </a:endParaRPr>
            </a:p>
          </p:txBody>
        </p:sp>
        <p:sp>
          <p:nvSpPr>
            <p:cNvPr id="50" name="object 50"/>
            <p:cNvSpPr/>
            <p:nvPr/>
          </p:nvSpPr>
          <p:spPr>
            <a:xfrm>
              <a:off x="1011809" y="2408163"/>
              <a:ext cx="39370" cy="139700"/>
            </a:xfrm>
            <a:custGeom>
              <a:avLst/>
              <a:gdLst/>
              <a:ahLst/>
              <a:cxnLst/>
              <a:rect l="l" t="t" r="r" b="b"/>
              <a:pathLst>
                <a:path w="39369" h="139700">
                  <a:moveTo>
                    <a:pt x="19253" y="0"/>
                  </a:moveTo>
                  <a:lnTo>
                    <a:pt x="11595" y="2959"/>
                  </a:lnTo>
                  <a:lnTo>
                    <a:pt x="5219" y="6489"/>
                  </a:lnTo>
                  <a:lnTo>
                    <a:pt x="0" y="10617"/>
                  </a:lnTo>
                  <a:lnTo>
                    <a:pt x="2628" y="123075"/>
                  </a:lnTo>
                  <a:lnTo>
                    <a:pt x="39281" y="139636"/>
                  </a:lnTo>
                  <a:lnTo>
                    <a:pt x="19253" y="0"/>
                  </a:lnTo>
                  <a:close/>
                </a:path>
              </a:pathLst>
            </a:custGeom>
            <a:solidFill>
              <a:srgbClr val="E5394F"/>
            </a:solidFill>
          </p:spPr>
          <p:txBody>
            <a:bodyPr wrap="square" lIns="0" tIns="0" rIns="0" bIns="0" rtlCol="0"/>
            <a:lstStyle/>
            <a:p>
              <a:endParaRPr sz="1600">
                <a:latin typeface="Grammarsaurus" pitchFamily="2" charset="0"/>
              </a:endParaRPr>
            </a:p>
          </p:txBody>
        </p:sp>
        <p:sp>
          <p:nvSpPr>
            <p:cNvPr id="51" name="object 51"/>
            <p:cNvSpPr/>
            <p:nvPr/>
          </p:nvSpPr>
          <p:spPr>
            <a:xfrm>
              <a:off x="1130747" y="2548948"/>
              <a:ext cx="79375" cy="64769"/>
            </a:xfrm>
            <a:custGeom>
              <a:avLst/>
              <a:gdLst/>
              <a:ahLst/>
              <a:cxnLst/>
              <a:rect l="l" t="t" r="r" b="b"/>
              <a:pathLst>
                <a:path w="79375" h="64769">
                  <a:moveTo>
                    <a:pt x="46799" y="0"/>
                  </a:moveTo>
                  <a:lnTo>
                    <a:pt x="14643" y="0"/>
                  </a:lnTo>
                  <a:lnTo>
                    <a:pt x="0" y="33553"/>
                  </a:lnTo>
                  <a:lnTo>
                    <a:pt x="14643" y="64350"/>
                  </a:lnTo>
                  <a:lnTo>
                    <a:pt x="46799" y="64350"/>
                  </a:lnTo>
                  <a:lnTo>
                    <a:pt x="59304" y="61811"/>
                  </a:lnTo>
                  <a:lnTo>
                    <a:pt x="69540" y="54897"/>
                  </a:lnTo>
                  <a:lnTo>
                    <a:pt x="76454" y="44660"/>
                  </a:lnTo>
                  <a:lnTo>
                    <a:pt x="78994" y="32156"/>
                  </a:lnTo>
                  <a:lnTo>
                    <a:pt x="76454" y="19673"/>
                  </a:lnTo>
                  <a:lnTo>
                    <a:pt x="69540" y="9448"/>
                  </a:lnTo>
                  <a:lnTo>
                    <a:pt x="59304" y="2538"/>
                  </a:lnTo>
                  <a:lnTo>
                    <a:pt x="46799" y="0"/>
                  </a:lnTo>
                  <a:close/>
                </a:path>
              </a:pathLst>
            </a:custGeom>
            <a:solidFill>
              <a:srgbClr val="FDD1A3"/>
            </a:solidFill>
          </p:spPr>
          <p:txBody>
            <a:bodyPr wrap="square" lIns="0" tIns="0" rIns="0" bIns="0" rtlCol="0"/>
            <a:lstStyle/>
            <a:p>
              <a:endParaRPr sz="1600">
                <a:latin typeface="Grammarsaurus" pitchFamily="2" charset="0"/>
              </a:endParaRPr>
            </a:p>
          </p:txBody>
        </p:sp>
        <p:sp>
          <p:nvSpPr>
            <p:cNvPr id="52" name="object 52"/>
            <p:cNvSpPr/>
            <p:nvPr/>
          </p:nvSpPr>
          <p:spPr>
            <a:xfrm>
              <a:off x="1135611" y="2570821"/>
              <a:ext cx="74295" cy="42545"/>
            </a:xfrm>
            <a:custGeom>
              <a:avLst/>
              <a:gdLst/>
              <a:ahLst/>
              <a:cxnLst/>
              <a:rect l="l" t="t" r="r" b="b"/>
              <a:pathLst>
                <a:path w="74294" h="42544">
                  <a:moveTo>
                    <a:pt x="72440" y="0"/>
                  </a:moveTo>
                  <a:lnTo>
                    <a:pt x="67827" y="8780"/>
                  </a:lnTo>
                  <a:lnTo>
                    <a:pt x="60855" y="15716"/>
                  </a:lnTo>
                  <a:lnTo>
                    <a:pt x="52048" y="20270"/>
                  </a:lnTo>
                  <a:lnTo>
                    <a:pt x="41935" y="21907"/>
                  </a:lnTo>
                  <a:lnTo>
                    <a:pt x="0" y="21907"/>
                  </a:lnTo>
                  <a:lnTo>
                    <a:pt x="9779" y="42481"/>
                  </a:lnTo>
                  <a:lnTo>
                    <a:pt x="41935" y="42481"/>
                  </a:lnTo>
                  <a:lnTo>
                    <a:pt x="54439" y="39940"/>
                  </a:lnTo>
                  <a:lnTo>
                    <a:pt x="64676" y="33023"/>
                  </a:lnTo>
                  <a:lnTo>
                    <a:pt x="71590" y="22786"/>
                  </a:lnTo>
                  <a:lnTo>
                    <a:pt x="74129" y="10287"/>
                  </a:lnTo>
                  <a:lnTo>
                    <a:pt x="74129" y="6692"/>
                  </a:lnTo>
                  <a:lnTo>
                    <a:pt x="73520" y="3225"/>
                  </a:lnTo>
                  <a:lnTo>
                    <a:pt x="72440" y="0"/>
                  </a:lnTo>
                  <a:close/>
                </a:path>
              </a:pathLst>
            </a:custGeom>
            <a:solidFill>
              <a:srgbClr val="FBBB84"/>
            </a:solidFill>
          </p:spPr>
          <p:txBody>
            <a:bodyPr wrap="square" lIns="0" tIns="0" rIns="0" bIns="0" rtlCol="0"/>
            <a:lstStyle/>
            <a:p>
              <a:endParaRPr sz="1600">
                <a:latin typeface="Grammarsaurus" pitchFamily="2" charset="0"/>
              </a:endParaRPr>
            </a:p>
          </p:txBody>
        </p:sp>
        <p:sp>
          <p:nvSpPr>
            <p:cNvPr id="53" name="object 53"/>
            <p:cNvSpPr/>
            <p:nvPr/>
          </p:nvSpPr>
          <p:spPr>
            <a:xfrm>
              <a:off x="1286283" y="2401378"/>
              <a:ext cx="66675" cy="180340"/>
            </a:xfrm>
            <a:custGeom>
              <a:avLst/>
              <a:gdLst/>
              <a:ahLst/>
              <a:cxnLst/>
              <a:rect l="l" t="t" r="r" b="b"/>
              <a:pathLst>
                <a:path w="66675" h="180339">
                  <a:moveTo>
                    <a:pt x="0" y="0"/>
                  </a:moveTo>
                  <a:lnTo>
                    <a:pt x="13263" y="13978"/>
                  </a:lnTo>
                  <a:lnTo>
                    <a:pt x="21356" y="31367"/>
                  </a:lnTo>
                  <a:lnTo>
                    <a:pt x="25394" y="52126"/>
                  </a:lnTo>
                  <a:lnTo>
                    <a:pt x="26492" y="76212"/>
                  </a:lnTo>
                  <a:lnTo>
                    <a:pt x="26492" y="179730"/>
                  </a:lnTo>
                  <a:lnTo>
                    <a:pt x="66166" y="179730"/>
                  </a:lnTo>
                  <a:lnTo>
                    <a:pt x="66166" y="84988"/>
                  </a:lnTo>
                  <a:lnTo>
                    <a:pt x="64027" y="55805"/>
                  </a:lnTo>
                  <a:lnTo>
                    <a:pt x="55746" y="32264"/>
                  </a:lnTo>
                  <a:lnTo>
                    <a:pt x="38531" y="14447"/>
                  </a:lnTo>
                  <a:lnTo>
                    <a:pt x="9588" y="2438"/>
                  </a:lnTo>
                  <a:lnTo>
                    <a:pt x="0" y="0"/>
                  </a:lnTo>
                  <a:close/>
                </a:path>
              </a:pathLst>
            </a:custGeom>
            <a:solidFill>
              <a:srgbClr val="E5394F"/>
            </a:solidFill>
          </p:spPr>
          <p:txBody>
            <a:bodyPr wrap="square" lIns="0" tIns="0" rIns="0" bIns="0" rtlCol="0"/>
            <a:lstStyle/>
            <a:p>
              <a:endParaRPr sz="1600">
                <a:latin typeface="Grammarsaurus" pitchFamily="2" charset="0"/>
              </a:endParaRPr>
            </a:p>
          </p:txBody>
        </p:sp>
        <p:sp>
          <p:nvSpPr>
            <p:cNvPr id="54" name="object 54"/>
            <p:cNvSpPr/>
            <p:nvPr/>
          </p:nvSpPr>
          <p:spPr>
            <a:xfrm>
              <a:off x="1030918" y="2387855"/>
              <a:ext cx="79375" cy="154940"/>
            </a:xfrm>
            <a:custGeom>
              <a:avLst/>
              <a:gdLst/>
              <a:ahLst/>
              <a:cxnLst/>
              <a:rect l="l" t="t" r="r" b="b"/>
              <a:pathLst>
                <a:path w="79375" h="154939">
                  <a:moveTo>
                    <a:pt x="49136" y="0"/>
                  </a:moveTo>
                  <a:lnTo>
                    <a:pt x="0" y="13665"/>
                  </a:lnTo>
                  <a:lnTo>
                    <a:pt x="3035" y="143383"/>
                  </a:lnTo>
                  <a:lnTo>
                    <a:pt x="38557" y="154635"/>
                  </a:lnTo>
                  <a:lnTo>
                    <a:pt x="79133" y="143383"/>
                  </a:lnTo>
                  <a:lnTo>
                    <a:pt x="49136" y="0"/>
                  </a:lnTo>
                  <a:close/>
                </a:path>
              </a:pathLst>
            </a:custGeom>
            <a:solidFill>
              <a:srgbClr val="EFF4FB"/>
            </a:solidFill>
          </p:spPr>
          <p:txBody>
            <a:bodyPr wrap="square" lIns="0" tIns="0" rIns="0" bIns="0" rtlCol="0"/>
            <a:lstStyle/>
            <a:p>
              <a:endParaRPr sz="1600">
                <a:latin typeface="Grammarsaurus" pitchFamily="2" charset="0"/>
              </a:endParaRPr>
            </a:p>
          </p:txBody>
        </p:sp>
        <p:sp>
          <p:nvSpPr>
            <p:cNvPr id="55" name="object 55"/>
            <p:cNvSpPr/>
            <p:nvPr/>
          </p:nvSpPr>
          <p:spPr>
            <a:xfrm>
              <a:off x="1033565" y="2387851"/>
              <a:ext cx="76835" cy="157480"/>
            </a:xfrm>
            <a:custGeom>
              <a:avLst/>
              <a:gdLst/>
              <a:ahLst/>
              <a:cxnLst/>
              <a:rect l="l" t="t" r="r" b="b"/>
              <a:pathLst>
                <a:path w="76834" h="157480">
                  <a:moveTo>
                    <a:pt x="46494" y="0"/>
                  </a:moveTo>
                  <a:lnTo>
                    <a:pt x="24930" y="6007"/>
                  </a:lnTo>
                  <a:lnTo>
                    <a:pt x="44678" y="100596"/>
                  </a:lnTo>
                  <a:lnTo>
                    <a:pt x="46991" y="110427"/>
                  </a:lnTo>
                  <a:lnTo>
                    <a:pt x="48336" y="118965"/>
                  </a:lnTo>
                  <a:lnTo>
                    <a:pt x="46660" y="124987"/>
                  </a:lnTo>
                  <a:lnTo>
                    <a:pt x="39916" y="127266"/>
                  </a:lnTo>
                  <a:lnTo>
                    <a:pt x="0" y="127266"/>
                  </a:lnTo>
                  <a:lnTo>
                    <a:pt x="393" y="143383"/>
                  </a:lnTo>
                  <a:lnTo>
                    <a:pt x="38379" y="157111"/>
                  </a:lnTo>
                  <a:lnTo>
                    <a:pt x="76492" y="143383"/>
                  </a:lnTo>
                  <a:lnTo>
                    <a:pt x="47853" y="6489"/>
                  </a:lnTo>
                  <a:lnTo>
                    <a:pt x="46494" y="0"/>
                  </a:lnTo>
                  <a:close/>
                </a:path>
              </a:pathLst>
            </a:custGeom>
            <a:solidFill>
              <a:srgbClr val="D8EBF8"/>
            </a:solidFill>
          </p:spPr>
          <p:txBody>
            <a:bodyPr wrap="square" lIns="0" tIns="0" rIns="0" bIns="0" rtlCol="0"/>
            <a:lstStyle/>
            <a:p>
              <a:endParaRPr sz="1600">
                <a:latin typeface="Grammarsaurus" pitchFamily="2" charset="0"/>
              </a:endParaRPr>
            </a:p>
          </p:txBody>
        </p:sp>
        <p:sp>
          <p:nvSpPr>
            <p:cNvPr id="56" name="object 56"/>
            <p:cNvSpPr/>
            <p:nvPr/>
          </p:nvSpPr>
          <p:spPr>
            <a:xfrm>
              <a:off x="969242" y="2531238"/>
              <a:ext cx="176530" cy="82550"/>
            </a:xfrm>
            <a:custGeom>
              <a:avLst/>
              <a:gdLst/>
              <a:ahLst/>
              <a:cxnLst/>
              <a:rect l="l" t="t" r="r" b="b"/>
              <a:pathLst>
                <a:path w="176530" h="82550">
                  <a:moveTo>
                    <a:pt x="157073" y="0"/>
                  </a:moveTo>
                  <a:lnTo>
                    <a:pt x="19037" y="0"/>
                  </a:lnTo>
                  <a:lnTo>
                    <a:pt x="11647" y="1501"/>
                  </a:lnTo>
                  <a:lnTo>
                    <a:pt x="5594" y="5589"/>
                  </a:lnTo>
                  <a:lnTo>
                    <a:pt x="1502" y="11642"/>
                  </a:lnTo>
                  <a:lnTo>
                    <a:pt x="0" y="19037"/>
                  </a:lnTo>
                  <a:lnTo>
                    <a:pt x="0" y="41033"/>
                  </a:lnTo>
                  <a:lnTo>
                    <a:pt x="3237" y="56966"/>
                  </a:lnTo>
                  <a:lnTo>
                    <a:pt x="12053" y="70013"/>
                  </a:lnTo>
                  <a:lnTo>
                    <a:pt x="25101" y="78829"/>
                  </a:lnTo>
                  <a:lnTo>
                    <a:pt x="41033" y="82067"/>
                  </a:lnTo>
                  <a:lnTo>
                    <a:pt x="176136" y="82067"/>
                  </a:lnTo>
                  <a:lnTo>
                    <a:pt x="176136" y="19037"/>
                  </a:lnTo>
                  <a:lnTo>
                    <a:pt x="174634" y="11642"/>
                  </a:lnTo>
                  <a:lnTo>
                    <a:pt x="170543" y="5589"/>
                  </a:lnTo>
                  <a:lnTo>
                    <a:pt x="164483" y="1501"/>
                  </a:lnTo>
                  <a:lnTo>
                    <a:pt x="157073" y="0"/>
                  </a:lnTo>
                  <a:close/>
                </a:path>
              </a:pathLst>
            </a:custGeom>
            <a:solidFill>
              <a:srgbClr val="EFF4FB"/>
            </a:solidFill>
          </p:spPr>
          <p:txBody>
            <a:bodyPr wrap="square" lIns="0" tIns="0" rIns="0" bIns="0" rtlCol="0"/>
            <a:lstStyle/>
            <a:p>
              <a:endParaRPr sz="1600">
                <a:latin typeface="Grammarsaurus" pitchFamily="2" charset="0"/>
              </a:endParaRPr>
            </a:p>
          </p:txBody>
        </p:sp>
        <p:sp>
          <p:nvSpPr>
            <p:cNvPr id="57" name="object 57"/>
            <p:cNvSpPr/>
            <p:nvPr/>
          </p:nvSpPr>
          <p:spPr>
            <a:xfrm>
              <a:off x="969247" y="2551695"/>
              <a:ext cx="176530" cy="62230"/>
            </a:xfrm>
            <a:custGeom>
              <a:avLst/>
              <a:gdLst/>
              <a:ahLst/>
              <a:cxnLst/>
              <a:rect l="l" t="t" r="r" b="b"/>
              <a:pathLst>
                <a:path w="176530" h="62230">
                  <a:moveTo>
                    <a:pt x="0" y="0"/>
                  </a:moveTo>
                  <a:lnTo>
                    <a:pt x="0" y="20573"/>
                  </a:lnTo>
                  <a:lnTo>
                    <a:pt x="3236" y="36506"/>
                  </a:lnTo>
                  <a:lnTo>
                    <a:pt x="12049" y="49553"/>
                  </a:lnTo>
                  <a:lnTo>
                    <a:pt x="25095" y="58369"/>
                  </a:lnTo>
                  <a:lnTo>
                    <a:pt x="41033" y="61607"/>
                  </a:lnTo>
                  <a:lnTo>
                    <a:pt x="176136" y="61607"/>
                  </a:lnTo>
                  <a:lnTo>
                    <a:pt x="176136" y="41033"/>
                  </a:lnTo>
                  <a:lnTo>
                    <a:pt x="41033" y="41033"/>
                  </a:lnTo>
                  <a:lnTo>
                    <a:pt x="25095" y="37795"/>
                  </a:lnTo>
                  <a:lnTo>
                    <a:pt x="12049" y="28979"/>
                  </a:lnTo>
                  <a:lnTo>
                    <a:pt x="3236" y="15932"/>
                  </a:lnTo>
                  <a:lnTo>
                    <a:pt x="0" y="0"/>
                  </a:lnTo>
                  <a:close/>
                </a:path>
              </a:pathLst>
            </a:custGeom>
            <a:solidFill>
              <a:srgbClr val="D8EBF8"/>
            </a:solidFill>
          </p:spPr>
          <p:txBody>
            <a:bodyPr wrap="square" lIns="0" tIns="0" rIns="0" bIns="0" rtlCol="0"/>
            <a:lstStyle/>
            <a:p>
              <a:endParaRPr sz="1600">
                <a:latin typeface="Grammarsaurus" pitchFamily="2" charset="0"/>
              </a:endParaRPr>
            </a:p>
          </p:txBody>
        </p:sp>
        <p:sp>
          <p:nvSpPr>
            <p:cNvPr id="58" name="object 58"/>
            <p:cNvSpPr/>
            <p:nvPr/>
          </p:nvSpPr>
          <p:spPr>
            <a:xfrm>
              <a:off x="1161130" y="2084290"/>
              <a:ext cx="135890" cy="164465"/>
            </a:xfrm>
            <a:custGeom>
              <a:avLst/>
              <a:gdLst/>
              <a:ahLst/>
              <a:cxnLst/>
              <a:rect l="l" t="t" r="r" b="b"/>
              <a:pathLst>
                <a:path w="135890" h="164464">
                  <a:moveTo>
                    <a:pt x="44742" y="0"/>
                  </a:moveTo>
                  <a:lnTo>
                    <a:pt x="0" y="0"/>
                  </a:lnTo>
                  <a:lnTo>
                    <a:pt x="31123" y="9987"/>
                  </a:lnTo>
                  <a:lnTo>
                    <a:pt x="56232" y="29846"/>
                  </a:lnTo>
                  <a:lnTo>
                    <a:pt x="73001" y="57251"/>
                  </a:lnTo>
                  <a:lnTo>
                    <a:pt x="79108" y="89877"/>
                  </a:lnTo>
                  <a:lnTo>
                    <a:pt x="79108" y="163893"/>
                  </a:lnTo>
                  <a:lnTo>
                    <a:pt x="89245" y="163411"/>
                  </a:lnTo>
                  <a:lnTo>
                    <a:pt x="107640" y="161898"/>
                  </a:lnTo>
                  <a:lnTo>
                    <a:pt x="125837" y="161162"/>
                  </a:lnTo>
                  <a:lnTo>
                    <a:pt x="135381" y="163017"/>
                  </a:lnTo>
                  <a:lnTo>
                    <a:pt x="135381" y="90639"/>
                  </a:lnTo>
                  <a:lnTo>
                    <a:pt x="128229" y="55437"/>
                  </a:lnTo>
                  <a:lnTo>
                    <a:pt x="108754" y="26617"/>
                  </a:lnTo>
                  <a:lnTo>
                    <a:pt x="79933" y="7149"/>
                  </a:lnTo>
                  <a:lnTo>
                    <a:pt x="44742" y="0"/>
                  </a:lnTo>
                  <a:close/>
                </a:path>
              </a:pathLst>
            </a:custGeom>
            <a:solidFill>
              <a:srgbClr val="2C4E66"/>
            </a:solidFill>
          </p:spPr>
          <p:txBody>
            <a:bodyPr wrap="square" lIns="0" tIns="0" rIns="0" bIns="0" rtlCol="0"/>
            <a:lstStyle/>
            <a:p>
              <a:endParaRPr sz="1600">
                <a:latin typeface="Grammarsaurus" pitchFamily="2" charset="0"/>
              </a:endParaRPr>
            </a:p>
          </p:txBody>
        </p:sp>
        <p:sp>
          <p:nvSpPr>
            <p:cNvPr id="59" name="object 59"/>
            <p:cNvSpPr/>
            <p:nvPr/>
          </p:nvSpPr>
          <p:spPr>
            <a:xfrm>
              <a:off x="1041552" y="2238933"/>
              <a:ext cx="257810" cy="59055"/>
            </a:xfrm>
            <a:custGeom>
              <a:avLst/>
              <a:gdLst/>
              <a:ahLst/>
              <a:cxnLst/>
              <a:rect l="l" t="t" r="r" b="b"/>
              <a:pathLst>
                <a:path w="257809" h="59055">
                  <a:moveTo>
                    <a:pt x="47155" y="18402"/>
                  </a:moveTo>
                  <a:lnTo>
                    <a:pt x="42824" y="6819"/>
                  </a:lnTo>
                  <a:lnTo>
                    <a:pt x="34188" y="0"/>
                  </a:lnTo>
                  <a:lnTo>
                    <a:pt x="11582" y="0"/>
                  </a:lnTo>
                  <a:lnTo>
                    <a:pt x="6070" y="3378"/>
                  </a:lnTo>
                  <a:lnTo>
                    <a:pt x="1054" y="11188"/>
                  </a:lnTo>
                  <a:lnTo>
                    <a:pt x="0" y="14541"/>
                  </a:lnTo>
                  <a:lnTo>
                    <a:pt x="0" y="29324"/>
                  </a:lnTo>
                  <a:lnTo>
                    <a:pt x="3225" y="41986"/>
                  </a:lnTo>
                  <a:lnTo>
                    <a:pt x="11772" y="51231"/>
                  </a:lnTo>
                  <a:lnTo>
                    <a:pt x="23977" y="56934"/>
                  </a:lnTo>
                  <a:lnTo>
                    <a:pt x="38201" y="58953"/>
                  </a:lnTo>
                  <a:lnTo>
                    <a:pt x="45999" y="35509"/>
                  </a:lnTo>
                  <a:lnTo>
                    <a:pt x="47155" y="18402"/>
                  </a:lnTo>
                  <a:close/>
                </a:path>
                <a:path w="257809" h="59055">
                  <a:moveTo>
                    <a:pt x="257797" y="14541"/>
                  </a:moveTo>
                  <a:lnTo>
                    <a:pt x="256768" y="11188"/>
                  </a:lnTo>
                  <a:lnTo>
                    <a:pt x="251764" y="3378"/>
                  </a:lnTo>
                  <a:lnTo>
                    <a:pt x="246240" y="0"/>
                  </a:lnTo>
                  <a:lnTo>
                    <a:pt x="239966" y="0"/>
                  </a:lnTo>
                  <a:lnTo>
                    <a:pt x="223126" y="0"/>
                  </a:lnTo>
                  <a:lnTo>
                    <a:pt x="214185" y="10629"/>
                  </a:lnTo>
                  <a:lnTo>
                    <a:pt x="209372" y="23787"/>
                  </a:lnTo>
                  <a:lnTo>
                    <a:pt x="210553" y="39789"/>
                  </a:lnTo>
                  <a:lnTo>
                    <a:pt x="219633" y="58953"/>
                  </a:lnTo>
                  <a:lnTo>
                    <a:pt x="233832" y="56934"/>
                  </a:lnTo>
                  <a:lnTo>
                    <a:pt x="246037" y="51231"/>
                  </a:lnTo>
                  <a:lnTo>
                    <a:pt x="254571" y="41986"/>
                  </a:lnTo>
                  <a:lnTo>
                    <a:pt x="257797" y="29324"/>
                  </a:lnTo>
                  <a:lnTo>
                    <a:pt x="257797" y="14541"/>
                  </a:lnTo>
                  <a:close/>
                </a:path>
              </a:pathLst>
            </a:custGeom>
            <a:solidFill>
              <a:srgbClr val="F5A86C"/>
            </a:solidFill>
          </p:spPr>
          <p:txBody>
            <a:bodyPr wrap="square" lIns="0" tIns="0" rIns="0" bIns="0" rtlCol="0"/>
            <a:lstStyle/>
            <a:p>
              <a:endParaRPr sz="1600">
                <a:latin typeface="Grammarsaurus" pitchFamily="2" charset="0"/>
              </a:endParaRPr>
            </a:p>
          </p:txBody>
        </p:sp>
        <p:sp>
          <p:nvSpPr>
            <p:cNvPr id="60" name="object 60"/>
            <p:cNvSpPr/>
            <p:nvPr/>
          </p:nvSpPr>
          <p:spPr>
            <a:xfrm>
              <a:off x="1075749" y="2179363"/>
              <a:ext cx="189230" cy="193040"/>
            </a:xfrm>
            <a:custGeom>
              <a:avLst/>
              <a:gdLst/>
              <a:ahLst/>
              <a:cxnLst/>
              <a:rect l="l" t="t" r="r" b="b"/>
              <a:pathLst>
                <a:path w="189230" h="193039">
                  <a:moveTo>
                    <a:pt x="131089" y="0"/>
                  </a:moveTo>
                  <a:lnTo>
                    <a:pt x="80824" y="28140"/>
                  </a:lnTo>
                  <a:lnTo>
                    <a:pt x="24345" y="32321"/>
                  </a:lnTo>
                  <a:lnTo>
                    <a:pt x="15330" y="33056"/>
                  </a:lnTo>
                  <a:lnTo>
                    <a:pt x="7486" y="36550"/>
                  </a:lnTo>
                  <a:lnTo>
                    <a:pt x="1985" y="44740"/>
                  </a:lnTo>
                  <a:lnTo>
                    <a:pt x="0" y="59562"/>
                  </a:lnTo>
                  <a:lnTo>
                    <a:pt x="330" y="104127"/>
                  </a:lnTo>
                  <a:lnTo>
                    <a:pt x="22799" y="152134"/>
                  </a:lnTo>
                  <a:lnTo>
                    <a:pt x="53225" y="179285"/>
                  </a:lnTo>
                  <a:lnTo>
                    <a:pt x="87160" y="192862"/>
                  </a:lnTo>
                  <a:lnTo>
                    <a:pt x="102273" y="192862"/>
                  </a:lnTo>
                  <a:lnTo>
                    <a:pt x="152575" y="166970"/>
                  </a:lnTo>
                  <a:lnTo>
                    <a:pt x="177796" y="135682"/>
                  </a:lnTo>
                  <a:lnTo>
                    <a:pt x="189115" y="104127"/>
                  </a:lnTo>
                  <a:lnTo>
                    <a:pt x="188810" y="30454"/>
                  </a:lnTo>
                  <a:lnTo>
                    <a:pt x="188937" y="29057"/>
                  </a:lnTo>
                  <a:lnTo>
                    <a:pt x="169083" y="27053"/>
                  </a:lnTo>
                  <a:lnTo>
                    <a:pt x="154539" y="23534"/>
                  </a:lnTo>
                  <a:lnTo>
                    <a:pt x="142015" y="16303"/>
                  </a:lnTo>
                  <a:lnTo>
                    <a:pt x="132689" y="3530"/>
                  </a:lnTo>
                  <a:lnTo>
                    <a:pt x="131089" y="0"/>
                  </a:lnTo>
                  <a:close/>
                </a:path>
              </a:pathLst>
            </a:custGeom>
            <a:solidFill>
              <a:srgbClr val="FDD1A3"/>
            </a:solidFill>
          </p:spPr>
          <p:txBody>
            <a:bodyPr wrap="square" lIns="0" tIns="0" rIns="0" bIns="0" rtlCol="0"/>
            <a:lstStyle/>
            <a:p>
              <a:endParaRPr sz="1600">
                <a:latin typeface="Grammarsaurus" pitchFamily="2" charset="0"/>
              </a:endParaRPr>
            </a:p>
          </p:txBody>
        </p:sp>
        <p:sp>
          <p:nvSpPr>
            <p:cNvPr id="61" name="object 61"/>
            <p:cNvSpPr/>
            <p:nvPr/>
          </p:nvSpPr>
          <p:spPr>
            <a:xfrm>
              <a:off x="1139958" y="2205580"/>
              <a:ext cx="125095" cy="167005"/>
            </a:xfrm>
            <a:custGeom>
              <a:avLst/>
              <a:gdLst/>
              <a:ahLst/>
              <a:cxnLst/>
              <a:rect l="l" t="t" r="r" b="b"/>
              <a:pathLst>
                <a:path w="125094" h="167005">
                  <a:moveTo>
                    <a:pt x="100075" y="0"/>
                  </a:moveTo>
                  <a:lnTo>
                    <a:pt x="100406" y="70611"/>
                  </a:lnTo>
                  <a:lnTo>
                    <a:pt x="77933" y="118632"/>
                  </a:lnTo>
                  <a:lnTo>
                    <a:pt x="47485" y="145770"/>
                  </a:lnTo>
                  <a:lnTo>
                    <a:pt x="13576" y="159346"/>
                  </a:lnTo>
                  <a:lnTo>
                    <a:pt x="2019" y="159219"/>
                  </a:lnTo>
                  <a:lnTo>
                    <a:pt x="0" y="159016"/>
                  </a:lnTo>
                  <a:lnTo>
                    <a:pt x="6870" y="161874"/>
                  </a:lnTo>
                  <a:lnTo>
                    <a:pt x="15417" y="165049"/>
                  </a:lnTo>
                  <a:lnTo>
                    <a:pt x="22948" y="166649"/>
                  </a:lnTo>
                  <a:lnTo>
                    <a:pt x="38074" y="166649"/>
                  </a:lnTo>
                  <a:lnTo>
                    <a:pt x="88363" y="140752"/>
                  </a:lnTo>
                  <a:lnTo>
                    <a:pt x="113585" y="109469"/>
                  </a:lnTo>
                  <a:lnTo>
                    <a:pt x="124904" y="77901"/>
                  </a:lnTo>
                  <a:lnTo>
                    <a:pt x="124599" y="4229"/>
                  </a:lnTo>
                  <a:lnTo>
                    <a:pt x="124726" y="2844"/>
                  </a:lnTo>
                  <a:lnTo>
                    <a:pt x="120256" y="2476"/>
                  </a:lnTo>
                  <a:lnTo>
                    <a:pt x="106591" y="1308"/>
                  </a:lnTo>
                  <a:lnTo>
                    <a:pt x="100075" y="0"/>
                  </a:lnTo>
                  <a:close/>
                </a:path>
              </a:pathLst>
            </a:custGeom>
            <a:solidFill>
              <a:srgbClr val="FBBB84"/>
            </a:solidFill>
          </p:spPr>
          <p:txBody>
            <a:bodyPr wrap="square" lIns="0" tIns="0" rIns="0" bIns="0" rtlCol="0"/>
            <a:lstStyle/>
            <a:p>
              <a:endParaRPr sz="1600">
                <a:latin typeface="Grammarsaurus" pitchFamily="2" charset="0"/>
              </a:endParaRPr>
            </a:p>
          </p:txBody>
        </p:sp>
        <p:sp>
          <p:nvSpPr>
            <p:cNvPr id="62" name="object 62"/>
            <p:cNvSpPr/>
            <p:nvPr/>
          </p:nvSpPr>
          <p:spPr>
            <a:xfrm>
              <a:off x="1123508" y="2381970"/>
              <a:ext cx="93980" cy="42545"/>
            </a:xfrm>
            <a:custGeom>
              <a:avLst/>
              <a:gdLst/>
              <a:ahLst/>
              <a:cxnLst/>
              <a:rect l="l" t="t" r="r" b="b"/>
              <a:pathLst>
                <a:path w="93980" h="42544">
                  <a:moveTo>
                    <a:pt x="93713" y="0"/>
                  </a:moveTo>
                  <a:lnTo>
                    <a:pt x="89687" y="19181"/>
                  </a:lnTo>
                  <a:lnTo>
                    <a:pt x="79074" y="32529"/>
                  </a:lnTo>
                  <a:lnTo>
                    <a:pt x="64068" y="40217"/>
                  </a:lnTo>
                  <a:lnTo>
                    <a:pt x="46863" y="42418"/>
                  </a:lnTo>
                  <a:lnTo>
                    <a:pt x="29650" y="40217"/>
                  </a:lnTo>
                  <a:lnTo>
                    <a:pt x="14639" y="32529"/>
                  </a:lnTo>
                  <a:lnTo>
                    <a:pt x="4025" y="19181"/>
                  </a:lnTo>
                  <a:lnTo>
                    <a:pt x="0" y="0"/>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63" name="object 63"/>
            <p:cNvSpPr/>
            <p:nvPr/>
          </p:nvSpPr>
          <p:spPr>
            <a:xfrm>
              <a:off x="1287796" y="2491798"/>
              <a:ext cx="635" cy="89535"/>
            </a:xfrm>
            <a:custGeom>
              <a:avLst/>
              <a:gdLst/>
              <a:ahLst/>
              <a:cxnLst/>
              <a:rect l="l" t="t" r="r" b="b"/>
              <a:pathLst>
                <a:path w="634" h="89535">
                  <a:moveTo>
                    <a:pt x="25" y="0"/>
                  </a:moveTo>
                  <a:lnTo>
                    <a:pt x="0" y="89306"/>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64" name="object 64"/>
            <p:cNvSpPr/>
            <p:nvPr/>
          </p:nvSpPr>
          <p:spPr>
            <a:xfrm>
              <a:off x="969241" y="2531236"/>
              <a:ext cx="176530" cy="82550"/>
            </a:xfrm>
            <a:custGeom>
              <a:avLst/>
              <a:gdLst/>
              <a:ahLst/>
              <a:cxnLst/>
              <a:rect l="l" t="t" r="r" b="b"/>
              <a:pathLst>
                <a:path w="176530" h="82550">
                  <a:moveTo>
                    <a:pt x="81584" y="82067"/>
                  </a:moveTo>
                  <a:lnTo>
                    <a:pt x="41033" y="82067"/>
                  </a:lnTo>
                  <a:lnTo>
                    <a:pt x="25101" y="78829"/>
                  </a:lnTo>
                  <a:lnTo>
                    <a:pt x="12053" y="70013"/>
                  </a:lnTo>
                  <a:lnTo>
                    <a:pt x="3237" y="56966"/>
                  </a:lnTo>
                  <a:lnTo>
                    <a:pt x="0" y="41033"/>
                  </a:lnTo>
                  <a:lnTo>
                    <a:pt x="0" y="19037"/>
                  </a:lnTo>
                  <a:lnTo>
                    <a:pt x="1502" y="11642"/>
                  </a:lnTo>
                  <a:lnTo>
                    <a:pt x="5594" y="5589"/>
                  </a:lnTo>
                  <a:lnTo>
                    <a:pt x="11647" y="1501"/>
                  </a:lnTo>
                  <a:lnTo>
                    <a:pt x="19037" y="0"/>
                  </a:lnTo>
                  <a:lnTo>
                    <a:pt x="157073" y="0"/>
                  </a:lnTo>
                  <a:lnTo>
                    <a:pt x="164483" y="1501"/>
                  </a:lnTo>
                  <a:lnTo>
                    <a:pt x="170543" y="5589"/>
                  </a:lnTo>
                  <a:lnTo>
                    <a:pt x="174634" y="11642"/>
                  </a:lnTo>
                  <a:lnTo>
                    <a:pt x="176136" y="19037"/>
                  </a:lnTo>
                  <a:lnTo>
                    <a:pt x="176136" y="82067"/>
                  </a:lnTo>
                  <a:lnTo>
                    <a:pt x="118605" y="82067"/>
                  </a:lnTo>
                  <a:lnTo>
                    <a:pt x="81584" y="82067"/>
                  </a:lnTo>
                  <a:close/>
                </a:path>
              </a:pathLst>
            </a:custGeom>
            <a:ln w="16090">
              <a:solidFill>
                <a:srgbClr val="000000"/>
              </a:solidFill>
            </a:ln>
          </p:spPr>
          <p:txBody>
            <a:bodyPr wrap="square" lIns="0" tIns="0" rIns="0" bIns="0" rtlCol="0"/>
            <a:lstStyle/>
            <a:p>
              <a:endParaRPr sz="1600">
                <a:latin typeface="Grammarsaurus" pitchFamily="2" charset="0"/>
              </a:endParaRPr>
            </a:p>
          </p:txBody>
        </p:sp>
        <p:sp>
          <p:nvSpPr>
            <p:cNvPr id="65" name="object 65"/>
            <p:cNvSpPr/>
            <p:nvPr/>
          </p:nvSpPr>
          <p:spPr>
            <a:xfrm>
              <a:off x="1145383" y="2548953"/>
              <a:ext cx="64769" cy="64769"/>
            </a:xfrm>
            <a:custGeom>
              <a:avLst/>
              <a:gdLst/>
              <a:ahLst/>
              <a:cxnLst/>
              <a:rect l="l" t="t" r="r" b="b"/>
              <a:pathLst>
                <a:path w="64769" h="64769">
                  <a:moveTo>
                    <a:pt x="0" y="64350"/>
                  </a:moveTo>
                  <a:lnTo>
                    <a:pt x="32156" y="64350"/>
                  </a:lnTo>
                  <a:lnTo>
                    <a:pt x="44660" y="61810"/>
                  </a:lnTo>
                  <a:lnTo>
                    <a:pt x="54897" y="54892"/>
                  </a:lnTo>
                  <a:lnTo>
                    <a:pt x="61811" y="44655"/>
                  </a:lnTo>
                  <a:lnTo>
                    <a:pt x="64350" y="32156"/>
                  </a:lnTo>
                  <a:lnTo>
                    <a:pt x="61811" y="19673"/>
                  </a:lnTo>
                  <a:lnTo>
                    <a:pt x="54897" y="9448"/>
                  </a:lnTo>
                  <a:lnTo>
                    <a:pt x="44660" y="2538"/>
                  </a:lnTo>
                  <a:lnTo>
                    <a:pt x="32156" y="0"/>
                  </a:lnTo>
                  <a:lnTo>
                    <a:pt x="0" y="0"/>
                  </a:lnTo>
                  <a:lnTo>
                    <a:pt x="0" y="64350"/>
                  </a:lnTo>
                  <a:close/>
                </a:path>
              </a:pathLst>
            </a:custGeom>
            <a:ln w="16090">
              <a:solidFill>
                <a:srgbClr val="000000"/>
              </a:solidFill>
            </a:ln>
          </p:spPr>
          <p:txBody>
            <a:bodyPr wrap="square" lIns="0" tIns="0" rIns="0" bIns="0" rtlCol="0"/>
            <a:lstStyle/>
            <a:p>
              <a:endParaRPr sz="1600">
                <a:latin typeface="Grammarsaurus" pitchFamily="2" charset="0"/>
              </a:endParaRPr>
            </a:p>
          </p:txBody>
        </p:sp>
        <p:sp>
          <p:nvSpPr>
            <p:cNvPr id="66" name="object 66"/>
            <p:cNvSpPr/>
            <p:nvPr/>
          </p:nvSpPr>
          <p:spPr>
            <a:xfrm>
              <a:off x="1030913" y="2387855"/>
              <a:ext cx="79375" cy="143510"/>
            </a:xfrm>
            <a:custGeom>
              <a:avLst/>
              <a:gdLst/>
              <a:ahLst/>
              <a:cxnLst/>
              <a:rect l="l" t="t" r="r" b="b"/>
              <a:pathLst>
                <a:path w="79375" h="143510">
                  <a:moveTo>
                    <a:pt x="3047" y="143383"/>
                  </a:moveTo>
                  <a:lnTo>
                    <a:pt x="79133" y="143383"/>
                  </a:lnTo>
                  <a:lnTo>
                    <a:pt x="49148" y="0"/>
                  </a:lnTo>
                  <a:lnTo>
                    <a:pt x="0" y="13665"/>
                  </a:lnTo>
                  <a:lnTo>
                    <a:pt x="3047" y="143383"/>
                  </a:lnTo>
                  <a:close/>
                </a:path>
              </a:pathLst>
            </a:custGeom>
            <a:ln w="16090">
              <a:solidFill>
                <a:srgbClr val="000000"/>
              </a:solidFill>
            </a:ln>
          </p:spPr>
          <p:txBody>
            <a:bodyPr wrap="square" lIns="0" tIns="0" rIns="0" bIns="0" rtlCol="0"/>
            <a:lstStyle/>
            <a:p>
              <a:endParaRPr sz="1600">
                <a:latin typeface="Grammarsaurus" pitchFamily="2" charset="0"/>
              </a:endParaRPr>
            </a:p>
          </p:txBody>
        </p:sp>
        <p:sp>
          <p:nvSpPr>
            <p:cNvPr id="67" name="object 67"/>
            <p:cNvSpPr/>
            <p:nvPr/>
          </p:nvSpPr>
          <p:spPr>
            <a:xfrm>
              <a:off x="988279" y="2355000"/>
              <a:ext cx="364490" cy="226695"/>
            </a:xfrm>
            <a:custGeom>
              <a:avLst/>
              <a:gdLst/>
              <a:ahLst/>
              <a:cxnLst/>
              <a:rect l="l" t="t" r="r" b="b"/>
              <a:pathLst>
                <a:path w="364490" h="226694">
                  <a:moveTo>
                    <a:pt x="135229" y="0"/>
                  </a:moveTo>
                  <a:lnTo>
                    <a:pt x="135229" y="28841"/>
                  </a:lnTo>
                  <a:lnTo>
                    <a:pt x="93141" y="39344"/>
                  </a:lnTo>
                </a:path>
                <a:path w="364490" h="226694">
                  <a:moveTo>
                    <a:pt x="42786" y="53162"/>
                  </a:moveTo>
                  <a:lnTo>
                    <a:pt x="21066" y="65832"/>
                  </a:lnTo>
                  <a:lnTo>
                    <a:pt x="8029" y="83131"/>
                  </a:lnTo>
                  <a:lnTo>
                    <a:pt x="1674" y="104997"/>
                  </a:lnTo>
                  <a:lnTo>
                    <a:pt x="0" y="131368"/>
                  </a:lnTo>
                  <a:lnTo>
                    <a:pt x="0" y="176237"/>
                  </a:lnTo>
                </a:path>
                <a:path w="364490" h="226694">
                  <a:moveTo>
                    <a:pt x="221462" y="226110"/>
                  </a:moveTo>
                  <a:lnTo>
                    <a:pt x="364172" y="226110"/>
                  </a:lnTo>
                  <a:lnTo>
                    <a:pt x="364172" y="186283"/>
                  </a:lnTo>
                  <a:lnTo>
                    <a:pt x="364172" y="149263"/>
                  </a:lnTo>
                  <a:lnTo>
                    <a:pt x="364172" y="131368"/>
                  </a:lnTo>
                  <a:lnTo>
                    <a:pt x="362032" y="102184"/>
                  </a:lnTo>
                  <a:lnTo>
                    <a:pt x="353752" y="78639"/>
                  </a:lnTo>
                  <a:lnTo>
                    <a:pt x="336536" y="60822"/>
                  </a:lnTo>
                  <a:lnTo>
                    <a:pt x="307593" y="48818"/>
                  </a:lnTo>
                  <a:lnTo>
                    <a:pt x="228942" y="28841"/>
                  </a:lnTo>
                  <a:lnTo>
                    <a:pt x="228942" y="152"/>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68" name="object 68"/>
            <p:cNvSpPr/>
            <p:nvPr/>
          </p:nvSpPr>
          <p:spPr>
            <a:xfrm>
              <a:off x="1261177" y="2238927"/>
              <a:ext cx="38735" cy="59055"/>
            </a:xfrm>
            <a:custGeom>
              <a:avLst/>
              <a:gdLst/>
              <a:ahLst/>
              <a:cxnLst/>
              <a:rect l="l" t="t" r="r" b="b"/>
              <a:pathLst>
                <a:path w="38734" h="59055">
                  <a:moveTo>
                    <a:pt x="3505" y="0"/>
                  </a:moveTo>
                  <a:lnTo>
                    <a:pt x="20332" y="0"/>
                  </a:lnTo>
                  <a:lnTo>
                    <a:pt x="30149" y="0"/>
                  </a:lnTo>
                  <a:lnTo>
                    <a:pt x="38163" y="8267"/>
                  </a:lnTo>
                  <a:lnTo>
                    <a:pt x="38163" y="18072"/>
                  </a:lnTo>
                  <a:lnTo>
                    <a:pt x="38163" y="29324"/>
                  </a:lnTo>
                  <a:lnTo>
                    <a:pt x="34950" y="41986"/>
                  </a:lnTo>
                  <a:lnTo>
                    <a:pt x="26415" y="51234"/>
                  </a:lnTo>
                  <a:lnTo>
                    <a:pt x="14214" y="56934"/>
                  </a:lnTo>
                  <a:lnTo>
                    <a:pt x="0" y="58953"/>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69" name="object 69"/>
            <p:cNvSpPr/>
            <p:nvPr/>
          </p:nvSpPr>
          <p:spPr>
            <a:xfrm>
              <a:off x="1126495" y="2254343"/>
              <a:ext cx="0" cy="6350"/>
            </a:xfrm>
            <a:custGeom>
              <a:avLst/>
              <a:gdLst/>
              <a:ahLst/>
              <a:cxnLst/>
              <a:rect l="l" t="t" r="r" b="b"/>
              <a:pathLst>
                <a:path h="6350">
                  <a:moveTo>
                    <a:pt x="0" y="0"/>
                  </a:moveTo>
                  <a:lnTo>
                    <a:pt x="0" y="5765"/>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70" name="object 70"/>
            <p:cNvSpPr/>
            <p:nvPr/>
          </p:nvSpPr>
          <p:spPr>
            <a:xfrm>
              <a:off x="1214114" y="2254343"/>
              <a:ext cx="0" cy="6350"/>
            </a:xfrm>
            <a:custGeom>
              <a:avLst/>
              <a:gdLst/>
              <a:ahLst/>
              <a:cxnLst/>
              <a:rect l="l" t="t" r="r" b="b"/>
              <a:pathLst>
                <a:path h="6350">
                  <a:moveTo>
                    <a:pt x="0" y="0"/>
                  </a:moveTo>
                  <a:lnTo>
                    <a:pt x="0" y="5765"/>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71" name="object 71"/>
            <p:cNvSpPr/>
            <p:nvPr/>
          </p:nvSpPr>
          <p:spPr>
            <a:xfrm>
              <a:off x="1157697" y="2312330"/>
              <a:ext cx="26034" cy="6350"/>
            </a:xfrm>
            <a:custGeom>
              <a:avLst/>
              <a:gdLst/>
              <a:ahLst/>
              <a:cxnLst/>
              <a:rect l="l" t="t" r="r" b="b"/>
              <a:pathLst>
                <a:path w="26034" h="6350">
                  <a:moveTo>
                    <a:pt x="25641" y="6281"/>
                  </a:moveTo>
                  <a:lnTo>
                    <a:pt x="19279" y="1472"/>
                  </a:lnTo>
                  <a:lnTo>
                    <a:pt x="12377" y="0"/>
                  </a:lnTo>
                  <a:lnTo>
                    <a:pt x="5697" y="1668"/>
                  </a:lnTo>
                  <a:lnTo>
                    <a:pt x="0" y="6281"/>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72" name="object 72"/>
            <p:cNvSpPr/>
            <p:nvPr/>
          </p:nvSpPr>
          <p:spPr>
            <a:xfrm>
              <a:off x="1041560" y="2238927"/>
              <a:ext cx="38735" cy="59055"/>
            </a:xfrm>
            <a:custGeom>
              <a:avLst/>
              <a:gdLst/>
              <a:ahLst/>
              <a:cxnLst/>
              <a:rect l="l" t="t" r="r" b="b"/>
              <a:pathLst>
                <a:path w="38734" h="59055">
                  <a:moveTo>
                    <a:pt x="34188" y="0"/>
                  </a:moveTo>
                  <a:lnTo>
                    <a:pt x="17868" y="0"/>
                  </a:lnTo>
                  <a:lnTo>
                    <a:pt x="10940" y="1445"/>
                  </a:lnTo>
                  <a:lnTo>
                    <a:pt x="5257" y="5359"/>
                  </a:lnTo>
                  <a:lnTo>
                    <a:pt x="1413" y="11112"/>
                  </a:lnTo>
                  <a:lnTo>
                    <a:pt x="0" y="18072"/>
                  </a:lnTo>
                  <a:lnTo>
                    <a:pt x="0" y="29324"/>
                  </a:lnTo>
                  <a:lnTo>
                    <a:pt x="3218" y="41986"/>
                  </a:lnTo>
                  <a:lnTo>
                    <a:pt x="11766" y="51234"/>
                  </a:lnTo>
                  <a:lnTo>
                    <a:pt x="23981" y="56934"/>
                  </a:lnTo>
                  <a:lnTo>
                    <a:pt x="38201" y="58953"/>
                  </a:lnTo>
                </a:path>
              </a:pathLst>
            </a:custGeom>
            <a:ln w="16090">
              <a:solidFill>
                <a:srgbClr val="000000"/>
              </a:solidFill>
            </a:ln>
          </p:spPr>
          <p:txBody>
            <a:bodyPr wrap="square" lIns="0" tIns="0" rIns="0" bIns="0" rtlCol="0"/>
            <a:lstStyle/>
            <a:p>
              <a:endParaRPr sz="1600">
                <a:latin typeface="Grammarsaurus" pitchFamily="2" charset="0"/>
              </a:endParaRPr>
            </a:p>
          </p:txBody>
        </p:sp>
        <p:sp>
          <p:nvSpPr>
            <p:cNvPr id="73" name="object 73"/>
            <p:cNvSpPr/>
            <p:nvPr/>
          </p:nvSpPr>
          <p:spPr>
            <a:xfrm>
              <a:off x="1044430" y="2084293"/>
              <a:ext cx="252095" cy="163195"/>
            </a:xfrm>
            <a:custGeom>
              <a:avLst/>
              <a:gdLst/>
              <a:ahLst/>
              <a:cxnLst/>
              <a:rect l="l" t="t" r="r" b="b"/>
              <a:pathLst>
                <a:path w="252094" h="163194">
                  <a:moveTo>
                    <a:pt x="252082" y="163017"/>
                  </a:moveTo>
                  <a:lnTo>
                    <a:pt x="252082" y="90639"/>
                  </a:lnTo>
                  <a:lnTo>
                    <a:pt x="244929" y="55437"/>
                  </a:lnTo>
                  <a:lnTo>
                    <a:pt x="225455" y="26617"/>
                  </a:lnTo>
                  <a:lnTo>
                    <a:pt x="196634" y="7149"/>
                  </a:lnTo>
                  <a:lnTo>
                    <a:pt x="161442" y="0"/>
                  </a:lnTo>
                  <a:lnTo>
                    <a:pt x="90639" y="0"/>
                  </a:lnTo>
                  <a:lnTo>
                    <a:pt x="55448" y="7152"/>
                  </a:lnTo>
                  <a:lnTo>
                    <a:pt x="26627" y="26627"/>
                  </a:lnTo>
                  <a:lnTo>
                    <a:pt x="7152" y="55448"/>
                  </a:lnTo>
                  <a:lnTo>
                    <a:pt x="0" y="90639"/>
                  </a:lnTo>
                  <a:lnTo>
                    <a:pt x="0" y="163017"/>
                  </a:lnTo>
                </a:path>
              </a:pathLst>
            </a:custGeom>
            <a:ln w="16090">
              <a:solidFill>
                <a:srgbClr val="000000"/>
              </a:solidFill>
            </a:ln>
          </p:spPr>
          <p:txBody>
            <a:bodyPr wrap="square" lIns="0" tIns="0" rIns="0" bIns="0" rtlCol="0"/>
            <a:lstStyle/>
            <a:p>
              <a:endParaRPr sz="1600">
                <a:latin typeface="Grammarsaurus" pitchFamily="2" charset="0"/>
              </a:endParaRPr>
            </a:p>
          </p:txBody>
        </p:sp>
        <p:pic>
          <p:nvPicPr>
            <p:cNvPr id="74" name="object 74"/>
            <p:cNvPicPr/>
            <p:nvPr/>
          </p:nvPicPr>
          <p:blipFill>
            <a:blip r:embed="rId5" cstate="print"/>
            <a:stretch>
              <a:fillRect/>
            </a:stretch>
          </p:blipFill>
          <p:spPr>
            <a:xfrm>
              <a:off x="1067705" y="2171320"/>
              <a:ext cx="205206" cy="208953"/>
            </a:xfrm>
            <a:prstGeom prst="rect">
              <a:avLst/>
            </a:prstGeom>
          </p:spPr>
        </p:pic>
        <p:sp>
          <p:nvSpPr>
            <p:cNvPr id="75" name="object 75"/>
            <p:cNvSpPr/>
            <p:nvPr/>
          </p:nvSpPr>
          <p:spPr>
            <a:xfrm>
              <a:off x="870445" y="3187763"/>
              <a:ext cx="601980" cy="19050"/>
            </a:xfrm>
            <a:custGeom>
              <a:avLst/>
              <a:gdLst/>
              <a:ahLst/>
              <a:cxnLst/>
              <a:rect l="l" t="t" r="r" b="b"/>
              <a:pathLst>
                <a:path w="601980" h="19050">
                  <a:moveTo>
                    <a:pt x="61099" y="4216"/>
                  </a:moveTo>
                  <a:lnTo>
                    <a:pt x="56896" y="0"/>
                  </a:lnTo>
                  <a:lnTo>
                    <a:pt x="51701" y="0"/>
                  </a:lnTo>
                  <a:lnTo>
                    <a:pt x="4203" y="0"/>
                  </a:lnTo>
                  <a:lnTo>
                    <a:pt x="0" y="4216"/>
                  </a:lnTo>
                  <a:lnTo>
                    <a:pt x="0" y="14592"/>
                  </a:lnTo>
                  <a:lnTo>
                    <a:pt x="4203" y="18796"/>
                  </a:lnTo>
                  <a:lnTo>
                    <a:pt x="56896" y="18796"/>
                  </a:lnTo>
                  <a:lnTo>
                    <a:pt x="61099" y="14592"/>
                  </a:lnTo>
                  <a:lnTo>
                    <a:pt x="61099" y="4216"/>
                  </a:lnTo>
                  <a:close/>
                </a:path>
                <a:path w="601980" h="19050">
                  <a:moveTo>
                    <a:pt x="601637" y="4216"/>
                  </a:moveTo>
                  <a:lnTo>
                    <a:pt x="597433" y="0"/>
                  </a:lnTo>
                  <a:lnTo>
                    <a:pt x="592239" y="0"/>
                  </a:lnTo>
                  <a:lnTo>
                    <a:pt x="544741" y="0"/>
                  </a:lnTo>
                  <a:lnTo>
                    <a:pt x="540537" y="4216"/>
                  </a:lnTo>
                  <a:lnTo>
                    <a:pt x="540537" y="14592"/>
                  </a:lnTo>
                  <a:lnTo>
                    <a:pt x="544741" y="18796"/>
                  </a:lnTo>
                  <a:lnTo>
                    <a:pt x="597433" y="18796"/>
                  </a:lnTo>
                  <a:lnTo>
                    <a:pt x="601637" y="14592"/>
                  </a:lnTo>
                  <a:lnTo>
                    <a:pt x="601637" y="4216"/>
                  </a:lnTo>
                  <a:close/>
                </a:path>
              </a:pathLst>
            </a:custGeom>
            <a:solidFill>
              <a:srgbClr val="1C2A35">
                <a:alpha val="29998"/>
              </a:srgbClr>
            </a:solidFill>
          </p:spPr>
          <p:txBody>
            <a:bodyPr wrap="square" lIns="0" tIns="0" rIns="0" bIns="0" rtlCol="0"/>
            <a:lstStyle/>
            <a:p>
              <a:endParaRPr sz="1600">
                <a:latin typeface="Grammarsaurus" pitchFamily="2" charset="0"/>
              </a:endParaRPr>
            </a:p>
          </p:txBody>
        </p:sp>
        <p:sp>
          <p:nvSpPr>
            <p:cNvPr id="76" name="object 76"/>
            <p:cNvSpPr/>
            <p:nvPr/>
          </p:nvSpPr>
          <p:spPr>
            <a:xfrm>
              <a:off x="870445" y="3178365"/>
              <a:ext cx="601980" cy="19050"/>
            </a:xfrm>
            <a:custGeom>
              <a:avLst/>
              <a:gdLst/>
              <a:ahLst/>
              <a:cxnLst/>
              <a:rect l="l" t="t" r="r" b="b"/>
              <a:pathLst>
                <a:path w="601980" h="19050">
                  <a:moveTo>
                    <a:pt x="61099" y="4216"/>
                  </a:moveTo>
                  <a:lnTo>
                    <a:pt x="56896" y="0"/>
                  </a:lnTo>
                  <a:lnTo>
                    <a:pt x="51701" y="0"/>
                  </a:lnTo>
                  <a:lnTo>
                    <a:pt x="4203" y="0"/>
                  </a:lnTo>
                  <a:lnTo>
                    <a:pt x="0" y="4216"/>
                  </a:lnTo>
                  <a:lnTo>
                    <a:pt x="0" y="14592"/>
                  </a:lnTo>
                  <a:lnTo>
                    <a:pt x="4203" y="18796"/>
                  </a:lnTo>
                  <a:lnTo>
                    <a:pt x="56896" y="18796"/>
                  </a:lnTo>
                  <a:lnTo>
                    <a:pt x="61099" y="14592"/>
                  </a:lnTo>
                  <a:lnTo>
                    <a:pt x="61099" y="4216"/>
                  </a:lnTo>
                  <a:close/>
                </a:path>
                <a:path w="601980" h="19050">
                  <a:moveTo>
                    <a:pt x="601637" y="4216"/>
                  </a:moveTo>
                  <a:lnTo>
                    <a:pt x="597433" y="0"/>
                  </a:lnTo>
                  <a:lnTo>
                    <a:pt x="592239" y="0"/>
                  </a:lnTo>
                  <a:lnTo>
                    <a:pt x="544741" y="0"/>
                  </a:lnTo>
                  <a:lnTo>
                    <a:pt x="540537" y="4216"/>
                  </a:lnTo>
                  <a:lnTo>
                    <a:pt x="540537" y="14592"/>
                  </a:lnTo>
                  <a:lnTo>
                    <a:pt x="544741" y="18796"/>
                  </a:lnTo>
                  <a:lnTo>
                    <a:pt x="597433" y="18796"/>
                  </a:lnTo>
                  <a:lnTo>
                    <a:pt x="601637" y="14592"/>
                  </a:lnTo>
                  <a:lnTo>
                    <a:pt x="601637" y="4216"/>
                  </a:lnTo>
                  <a:close/>
                </a:path>
              </a:pathLst>
            </a:custGeom>
            <a:solidFill>
              <a:srgbClr val="010101"/>
            </a:solidFill>
          </p:spPr>
          <p:txBody>
            <a:bodyPr wrap="square" lIns="0" tIns="0" rIns="0" bIns="0" rtlCol="0"/>
            <a:lstStyle/>
            <a:p>
              <a:endParaRPr sz="1600">
                <a:latin typeface="Grammarsaurus" pitchFamily="2" charset="0"/>
              </a:endParaRPr>
            </a:p>
          </p:txBody>
        </p:sp>
        <p:pic>
          <p:nvPicPr>
            <p:cNvPr id="77" name="object 77"/>
            <p:cNvPicPr/>
            <p:nvPr/>
          </p:nvPicPr>
          <p:blipFill>
            <a:blip r:embed="rId6" cstate="print"/>
            <a:stretch>
              <a:fillRect/>
            </a:stretch>
          </p:blipFill>
          <p:spPr>
            <a:xfrm>
              <a:off x="869238" y="2844359"/>
              <a:ext cx="604060" cy="601919"/>
            </a:xfrm>
            <a:prstGeom prst="rect">
              <a:avLst/>
            </a:prstGeom>
          </p:spPr>
        </p:pic>
        <p:pic>
          <p:nvPicPr>
            <p:cNvPr id="78" name="object 78"/>
            <p:cNvPicPr/>
            <p:nvPr/>
          </p:nvPicPr>
          <p:blipFill>
            <a:blip r:embed="rId7" cstate="print"/>
            <a:stretch>
              <a:fillRect/>
            </a:stretch>
          </p:blipFill>
          <p:spPr>
            <a:xfrm>
              <a:off x="1009647" y="5952027"/>
              <a:ext cx="382300" cy="192297"/>
            </a:xfrm>
            <a:prstGeom prst="rect">
              <a:avLst/>
            </a:prstGeom>
          </p:spPr>
        </p:pic>
        <p:sp>
          <p:nvSpPr>
            <p:cNvPr id="79" name="object 79"/>
            <p:cNvSpPr/>
            <p:nvPr/>
          </p:nvSpPr>
          <p:spPr>
            <a:xfrm>
              <a:off x="999507" y="5942652"/>
              <a:ext cx="402590" cy="211454"/>
            </a:xfrm>
            <a:custGeom>
              <a:avLst/>
              <a:gdLst/>
              <a:ahLst/>
              <a:cxnLst/>
              <a:rect l="l" t="t" r="r" b="b"/>
              <a:pathLst>
                <a:path w="402590" h="211454">
                  <a:moveTo>
                    <a:pt x="291223" y="0"/>
                  </a:moveTo>
                  <a:lnTo>
                    <a:pt x="111353" y="0"/>
                  </a:lnTo>
                  <a:lnTo>
                    <a:pt x="89603" y="3592"/>
                  </a:lnTo>
                  <a:lnTo>
                    <a:pt x="70465" y="13652"/>
                  </a:lnTo>
                  <a:lnTo>
                    <a:pt x="55357" y="29103"/>
                  </a:lnTo>
                  <a:lnTo>
                    <a:pt x="45694" y="48869"/>
                  </a:lnTo>
                  <a:lnTo>
                    <a:pt x="914" y="199085"/>
                  </a:lnTo>
                  <a:lnTo>
                    <a:pt x="0" y="201968"/>
                  </a:lnTo>
                  <a:lnTo>
                    <a:pt x="609" y="205143"/>
                  </a:lnTo>
                  <a:lnTo>
                    <a:pt x="4241" y="209994"/>
                  </a:lnTo>
                  <a:lnTo>
                    <a:pt x="7111" y="211340"/>
                  </a:lnTo>
                  <a:lnTo>
                    <a:pt x="395465" y="211340"/>
                  </a:lnTo>
                  <a:lnTo>
                    <a:pt x="398335" y="209994"/>
                  </a:lnTo>
                  <a:lnTo>
                    <a:pt x="401967" y="205143"/>
                  </a:lnTo>
                  <a:lnTo>
                    <a:pt x="402564" y="201968"/>
                  </a:lnTo>
                  <a:lnTo>
                    <a:pt x="401662" y="199085"/>
                  </a:lnTo>
                  <a:lnTo>
                    <a:pt x="399633" y="192278"/>
                  </a:lnTo>
                  <a:lnTo>
                    <a:pt x="22847" y="192278"/>
                  </a:lnTo>
                  <a:lnTo>
                    <a:pt x="63995" y="54317"/>
                  </a:lnTo>
                  <a:lnTo>
                    <a:pt x="70971" y="40065"/>
                  </a:lnTo>
                  <a:lnTo>
                    <a:pt x="81888" y="28917"/>
                  </a:lnTo>
                  <a:lnTo>
                    <a:pt x="95697" y="21656"/>
                  </a:lnTo>
                  <a:lnTo>
                    <a:pt x="111353" y="19062"/>
                  </a:lnTo>
                  <a:lnTo>
                    <a:pt x="337401" y="19062"/>
                  </a:lnTo>
                  <a:lnTo>
                    <a:pt x="332111" y="13652"/>
                  </a:lnTo>
                  <a:lnTo>
                    <a:pt x="312973" y="3592"/>
                  </a:lnTo>
                  <a:lnTo>
                    <a:pt x="291223" y="0"/>
                  </a:lnTo>
                  <a:close/>
                </a:path>
                <a:path w="402590" h="211454">
                  <a:moveTo>
                    <a:pt x="337401" y="19062"/>
                  </a:moveTo>
                  <a:lnTo>
                    <a:pt x="291223" y="19062"/>
                  </a:lnTo>
                  <a:lnTo>
                    <a:pt x="306944" y="21656"/>
                  </a:lnTo>
                  <a:lnTo>
                    <a:pt x="320746" y="28917"/>
                  </a:lnTo>
                  <a:lnTo>
                    <a:pt x="331626" y="40065"/>
                  </a:lnTo>
                  <a:lnTo>
                    <a:pt x="338581" y="54317"/>
                  </a:lnTo>
                  <a:lnTo>
                    <a:pt x="379729" y="192278"/>
                  </a:lnTo>
                  <a:lnTo>
                    <a:pt x="399633" y="192278"/>
                  </a:lnTo>
                  <a:lnTo>
                    <a:pt x="356882" y="48869"/>
                  </a:lnTo>
                  <a:lnTo>
                    <a:pt x="347219" y="29103"/>
                  </a:lnTo>
                  <a:lnTo>
                    <a:pt x="337401" y="19062"/>
                  </a:lnTo>
                  <a:close/>
                </a:path>
              </a:pathLst>
            </a:custGeom>
            <a:solidFill>
              <a:srgbClr val="1C252C"/>
            </a:solidFill>
          </p:spPr>
          <p:txBody>
            <a:bodyPr wrap="square" lIns="0" tIns="0" rIns="0" bIns="0" rtlCol="0"/>
            <a:lstStyle/>
            <a:p>
              <a:endParaRPr sz="1600">
                <a:latin typeface="Grammarsaurus" pitchFamily="2" charset="0"/>
              </a:endParaRPr>
            </a:p>
          </p:txBody>
        </p:sp>
        <p:sp>
          <p:nvSpPr>
            <p:cNvPr id="80" name="object 80"/>
            <p:cNvSpPr/>
            <p:nvPr/>
          </p:nvSpPr>
          <p:spPr>
            <a:xfrm>
              <a:off x="914031" y="6144621"/>
              <a:ext cx="185420" cy="57785"/>
            </a:xfrm>
            <a:custGeom>
              <a:avLst/>
              <a:gdLst/>
              <a:ahLst/>
              <a:cxnLst/>
              <a:rect l="l" t="t" r="r" b="b"/>
              <a:pathLst>
                <a:path w="185419" h="57785">
                  <a:moveTo>
                    <a:pt x="0" y="57327"/>
                  </a:moveTo>
                  <a:lnTo>
                    <a:pt x="185176" y="57327"/>
                  </a:lnTo>
                  <a:lnTo>
                    <a:pt x="185176" y="0"/>
                  </a:lnTo>
                  <a:lnTo>
                    <a:pt x="0" y="0"/>
                  </a:lnTo>
                  <a:lnTo>
                    <a:pt x="0" y="57327"/>
                  </a:lnTo>
                  <a:close/>
                </a:path>
              </a:pathLst>
            </a:custGeom>
            <a:solidFill>
              <a:srgbClr val="A3D39F"/>
            </a:solidFill>
          </p:spPr>
          <p:txBody>
            <a:bodyPr wrap="square" lIns="0" tIns="0" rIns="0" bIns="0" rtlCol="0"/>
            <a:lstStyle/>
            <a:p>
              <a:endParaRPr sz="1600">
                <a:latin typeface="Grammarsaurus" pitchFamily="2" charset="0"/>
              </a:endParaRPr>
            </a:p>
          </p:txBody>
        </p:sp>
        <p:sp>
          <p:nvSpPr>
            <p:cNvPr id="81" name="object 81"/>
            <p:cNvSpPr/>
            <p:nvPr/>
          </p:nvSpPr>
          <p:spPr>
            <a:xfrm>
              <a:off x="1302534" y="6144315"/>
              <a:ext cx="185420" cy="57785"/>
            </a:xfrm>
            <a:custGeom>
              <a:avLst/>
              <a:gdLst/>
              <a:ahLst/>
              <a:cxnLst/>
              <a:rect l="l" t="t" r="r" b="b"/>
              <a:pathLst>
                <a:path w="185419" h="57785">
                  <a:moveTo>
                    <a:pt x="0" y="57340"/>
                  </a:moveTo>
                  <a:lnTo>
                    <a:pt x="185021" y="57340"/>
                  </a:lnTo>
                  <a:lnTo>
                    <a:pt x="185021" y="0"/>
                  </a:lnTo>
                  <a:lnTo>
                    <a:pt x="0" y="0"/>
                  </a:lnTo>
                  <a:lnTo>
                    <a:pt x="0" y="57340"/>
                  </a:lnTo>
                  <a:close/>
                </a:path>
              </a:pathLst>
            </a:custGeom>
            <a:solidFill>
              <a:srgbClr val="419A46"/>
            </a:solidFill>
          </p:spPr>
          <p:txBody>
            <a:bodyPr wrap="square" lIns="0" tIns="0" rIns="0" bIns="0" rtlCol="0"/>
            <a:lstStyle/>
            <a:p>
              <a:endParaRPr sz="1600">
                <a:latin typeface="Grammarsaurus" pitchFamily="2" charset="0"/>
              </a:endParaRPr>
            </a:p>
          </p:txBody>
        </p:sp>
        <p:sp>
          <p:nvSpPr>
            <p:cNvPr id="82" name="object 82"/>
            <p:cNvSpPr/>
            <p:nvPr/>
          </p:nvSpPr>
          <p:spPr>
            <a:xfrm>
              <a:off x="1099207" y="6144621"/>
              <a:ext cx="203835" cy="57785"/>
            </a:xfrm>
            <a:custGeom>
              <a:avLst/>
              <a:gdLst/>
              <a:ahLst/>
              <a:cxnLst/>
              <a:rect l="l" t="t" r="r" b="b"/>
              <a:pathLst>
                <a:path w="203834" h="57785">
                  <a:moveTo>
                    <a:pt x="199694" y="0"/>
                  </a:moveTo>
                  <a:lnTo>
                    <a:pt x="3632" y="0"/>
                  </a:lnTo>
                  <a:lnTo>
                    <a:pt x="0" y="3632"/>
                  </a:lnTo>
                  <a:lnTo>
                    <a:pt x="0" y="53543"/>
                  </a:lnTo>
                  <a:lnTo>
                    <a:pt x="3632" y="57188"/>
                  </a:lnTo>
                  <a:lnTo>
                    <a:pt x="199694" y="57188"/>
                  </a:lnTo>
                  <a:lnTo>
                    <a:pt x="203327" y="53543"/>
                  </a:lnTo>
                  <a:lnTo>
                    <a:pt x="203327" y="49009"/>
                  </a:lnTo>
                  <a:lnTo>
                    <a:pt x="203327" y="3632"/>
                  </a:lnTo>
                  <a:lnTo>
                    <a:pt x="199694" y="0"/>
                  </a:lnTo>
                  <a:close/>
                </a:path>
              </a:pathLst>
            </a:custGeom>
            <a:solidFill>
              <a:srgbClr val="69BC4A"/>
            </a:solidFill>
          </p:spPr>
          <p:txBody>
            <a:bodyPr wrap="square" lIns="0" tIns="0" rIns="0" bIns="0" rtlCol="0"/>
            <a:lstStyle/>
            <a:p>
              <a:endParaRPr sz="1600">
                <a:latin typeface="Grammarsaurus" pitchFamily="2" charset="0"/>
              </a:endParaRPr>
            </a:p>
          </p:txBody>
        </p:sp>
        <p:sp>
          <p:nvSpPr>
            <p:cNvPr id="83" name="object 83"/>
            <p:cNvSpPr/>
            <p:nvPr/>
          </p:nvSpPr>
          <p:spPr>
            <a:xfrm>
              <a:off x="904511" y="6134930"/>
              <a:ext cx="592455" cy="76835"/>
            </a:xfrm>
            <a:custGeom>
              <a:avLst/>
              <a:gdLst/>
              <a:ahLst/>
              <a:cxnLst/>
              <a:rect l="l" t="t" r="r" b="b"/>
              <a:pathLst>
                <a:path w="592455" h="76835">
                  <a:moveTo>
                    <a:pt x="569125" y="0"/>
                  </a:moveTo>
                  <a:lnTo>
                    <a:pt x="23291" y="0"/>
                  </a:lnTo>
                  <a:lnTo>
                    <a:pt x="14230" y="1832"/>
                  </a:lnTo>
                  <a:lnTo>
                    <a:pt x="6826" y="6827"/>
                  </a:lnTo>
                  <a:lnTo>
                    <a:pt x="1831" y="14235"/>
                  </a:lnTo>
                  <a:lnTo>
                    <a:pt x="0" y="23304"/>
                  </a:lnTo>
                  <a:lnTo>
                    <a:pt x="0" y="53111"/>
                  </a:lnTo>
                  <a:lnTo>
                    <a:pt x="1831" y="62172"/>
                  </a:lnTo>
                  <a:lnTo>
                    <a:pt x="6826" y="69576"/>
                  </a:lnTo>
                  <a:lnTo>
                    <a:pt x="14230" y="74571"/>
                  </a:lnTo>
                  <a:lnTo>
                    <a:pt x="23291" y="76403"/>
                  </a:lnTo>
                  <a:lnTo>
                    <a:pt x="569125" y="76403"/>
                  </a:lnTo>
                  <a:lnTo>
                    <a:pt x="578188" y="74571"/>
                  </a:lnTo>
                  <a:lnTo>
                    <a:pt x="585597" y="69576"/>
                  </a:lnTo>
                  <a:lnTo>
                    <a:pt x="590595" y="62172"/>
                  </a:lnTo>
                  <a:lnTo>
                    <a:pt x="591571" y="57353"/>
                  </a:lnTo>
                  <a:lnTo>
                    <a:pt x="21018" y="57353"/>
                  </a:lnTo>
                  <a:lnTo>
                    <a:pt x="19062" y="55371"/>
                  </a:lnTo>
                  <a:lnTo>
                    <a:pt x="19062" y="21031"/>
                  </a:lnTo>
                  <a:lnTo>
                    <a:pt x="21018" y="19062"/>
                  </a:lnTo>
                  <a:lnTo>
                    <a:pt x="591571" y="19062"/>
                  </a:lnTo>
                  <a:lnTo>
                    <a:pt x="590595" y="14235"/>
                  </a:lnTo>
                  <a:lnTo>
                    <a:pt x="585597" y="6827"/>
                  </a:lnTo>
                  <a:lnTo>
                    <a:pt x="578188" y="1832"/>
                  </a:lnTo>
                  <a:lnTo>
                    <a:pt x="569125" y="0"/>
                  </a:lnTo>
                  <a:close/>
                </a:path>
                <a:path w="592455" h="76835">
                  <a:moveTo>
                    <a:pt x="591571" y="19062"/>
                  </a:moveTo>
                  <a:lnTo>
                    <a:pt x="571398" y="19062"/>
                  </a:lnTo>
                  <a:lnTo>
                    <a:pt x="573366" y="21031"/>
                  </a:lnTo>
                  <a:lnTo>
                    <a:pt x="573366" y="55371"/>
                  </a:lnTo>
                  <a:lnTo>
                    <a:pt x="571398" y="57353"/>
                  </a:lnTo>
                  <a:lnTo>
                    <a:pt x="591571" y="57353"/>
                  </a:lnTo>
                  <a:lnTo>
                    <a:pt x="592429" y="53111"/>
                  </a:lnTo>
                  <a:lnTo>
                    <a:pt x="592429" y="23304"/>
                  </a:lnTo>
                  <a:lnTo>
                    <a:pt x="591571" y="19062"/>
                  </a:lnTo>
                  <a:close/>
                </a:path>
              </a:pathLst>
            </a:custGeom>
            <a:solidFill>
              <a:srgbClr val="1C252C"/>
            </a:solidFill>
          </p:spPr>
          <p:txBody>
            <a:bodyPr wrap="square" lIns="0" tIns="0" rIns="0" bIns="0" rtlCol="0"/>
            <a:lstStyle/>
            <a:p>
              <a:endParaRPr sz="1600">
                <a:latin typeface="Grammarsaurus" pitchFamily="2" charset="0"/>
              </a:endParaRPr>
            </a:p>
          </p:txBody>
        </p:sp>
        <p:sp>
          <p:nvSpPr>
            <p:cNvPr id="84" name="object 84"/>
            <p:cNvSpPr/>
            <p:nvPr/>
          </p:nvSpPr>
          <p:spPr>
            <a:xfrm>
              <a:off x="952313" y="6201804"/>
              <a:ext cx="171450" cy="57785"/>
            </a:xfrm>
            <a:custGeom>
              <a:avLst/>
              <a:gdLst/>
              <a:ahLst/>
              <a:cxnLst/>
              <a:rect l="l" t="t" r="r" b="b"/>
              <a:pathLst>
                <a:path w="171450" h="57785">
                  <a:moveTo>
                    <a:pt x="164744" y="0"/>
                  </a:moveTo>
                  <a:lnTo>
                    <a:pt x="0" y="0"/>
                  </a:lnTo>
                  <a:lnTo>
                    <a:pt x="19062" y="57340"/>
                  </a:lnTo>
                  <a:lnTo>
                    <a:pt x="171246" y="57340"/>
                  </a:lnTo>
                  <a:lnTo>
                    <a:pt x="164744" y="0"/>
                  </a:lnTo>
                  <a:close/>
                </a:path>
              </a:pathLst>
            </a:custGeom>
            <a:solidFill>
              <a:srgbClr val="89A7D7"/>
            </a:solidFill>
          </p:spPr>
          <p:txBody>
            <a:bodyPr wrap="square" lIns="0" tIns="0" rIns="0" bIns="0" rtlCol="0"/>
            <a:lstStyle/>
            <a:p>
              <a:endParaRPr sz="1600">
                <a:latin typeface="Grammarsaurus" pitchFamily="2" charset="0"/>
              </a:endParaRPr>
            </a:p>
          </p:txBody>
        </p:sp>
        <p:sp>
          <p:nvSpPr>
            <p:cNvPr id="85" name="object 85"/>
            <p:cNvSpPr/>
            <p:nvPr/>
          </p:nvSpPr>
          <p:spPr>
            <a:xfrm>
              <a:off x="1277877" y="6201804"/>
              <a:ext cx="171450" cy="57785"/>
            </a:xfrm>
            <a:custGeom>
              <a:avLst/>
              <a:gdLst/>
              <a:ahLst/>
              <a:cxnLst/>
              <a:rect l="l" t="t" r="r" b="b"/>
              <a:pathLst>
                <a:path w="171450" h="57785">
                  <a:moveTo>
                    <a:pt x="171259" y="0"/>
                  </a:moveTo>
                  <a:lnTo>
                    <a:pt x="6502" y="0"/>
                  </a:lnTo>
                  <a:lnTo>
                    <a:pt x="0" y="57340"/>
                  </a:lnTo>
                  <a:lnTo>
                    <a:pt x="152196" y="57340"/>
                  </a:lnTo>
                  <a:lnTo>
                    <a:pt x="171259" y="0"/>
                  </a:lnTo>
                  <a:close/>
                </a:path>
              </a:pathLst>
            </a:custGeom>
            <a:solidFill>
              <a:srgbClr val="4D69B0"/>
            </a:solidFill>
          </p:spPr>
          <p:txBody>
            <a:bodyPr wrap="square" lIns="0" tIns="0" rIns="0" bIns="0" rtlCol="0"/>
            <a:lstStyle/>
            <a:p>
              <a:endParaRPr sz="1600">
                <a:latin typeface="Grammarsaurus" pitchFamily="2" charset="0"/>
              </a:endParaRPr>
            </a:p>
          </p:txBody>
        </p:sp>
        <p:sp>
          <p:nvSpPr>
            <p:cNvPr id="86" name="object 86"/>
            <p:cNvSpPr/>
            <p:nvPr/>
          </p:nvSpPr>
          <p:spPr>
            <a:xfrm>
              <a:off x="1117212" y="6201804"/>
              <a:ext cx="167640" cy="57785"/>
            </a:xfrm>
            <a:custGeom>
              <a:avLst/>
              <a:gdLst/>
              <a:ahLst/>
              <a:cxnLst/>
              <a:rect l="l" t="t" r="r" b="b"/>
              <a:pathLst>
                <a:path w="167640" h="57785">
                  <a:moveTo>
                    <a:pt x="167474" y="0"/>
                  </a:moveTo>
                  <a:lnTo>
                    <a:pt x="0" y="0"/>
                  </a:lnTo>
                  <a:lnTo>
                    <a:pt x="6502" y="57340"/>
                  </a:lnTo>
                  <a:lnTo>
                    <a:pt x="160972" y="57340"/>
                  </a:lnTo>
                  <a:lnTo>
                    <a:pt x="167474" y="0"/>
                  </a:lnTo>
                  <a:close/>
                </a:path>
              </a:pathLst>
            </a:custGeom>
            <a:solidFill>
              <a:srgbClr val="6386C4"/>
            </a:solidFill>
          </p:spPr>
          <p:txBody>
            <a:bodyPr wrap="square" lIns="0" tIns="0" rIns="0" bIns="0" rtlCol="0"/>
            <a:lstStyle/>
            <a:p>
              <a:endParaRPr sz="1600">
                <a:latin typeface="Grammarsaurus" pitchFamily="2" charset="0"/>
              </a:endParaRPr>
            </a:p>
          </p:txBody>
        </p:sp>
        <p:sp>
          <p:nvSpPr>
            <p:cNvPr id="87" name="object 87"/>
            <p:cNvSpPr/>
            <p:nvPr/>
          </p:nvSpPr>
          <p:spPr>
            <a:xfrm>
              <a:off x="942329" y="6192274"/>
              <a:ext cx="517525" cy="76835"/>
            </a:xfrm>
            <a:custGeom>
              <a:avLst/>
              <a:gdLst/>
              <a:ahLst/>
              <a:cxnLst/>
              <a:rect l="l" t="t" r="r" b="b"/>
              <a:pathLst>
                <a:path w="517525" h="76835">
                  <a:moveTo>
                    <a:pt x="509981" y="0"/>
                  </a:moveTo>
                  <a:lnTo>
                    <a:pt x="6959" y="0"/>
                  </a:lnTo>
                  <a:lnTo>
                    <a:pt x="4089" y="1358"/>
                  </a:lnTo>
                  <a:lnTo>
                    <a:pt x="564" y="6350"/>
                  </a:lnTo>
                  <a:lnTo>
                    <a:pt x="457" y="6502"/>
                  </a:lnTo>
                  <a:lnTo>
                    <a:pt x="0" y="9677"/>
                  </a:lnTo>
                  <a:lnTo>
                    <a:pt x="901" y="12560"/>
                  </a:lnTo>
                  <a:lnTo>
                    <a:pt x="19964" y="69888"/>
                  </a:lnTo>
                  <a:lnTo>
                    <a:pt x="21323" y="73825"/>
                  </a:lnTo>
                  <a:lnTo>
                    <a:pt x="24955" y="76403"/>
                  </a:lnTo>
                  <a:lnTo>
                    <a:pt x="491972" y="76403"/>
                  </a:lnTo>
                  <a:lnTo>
                    <a:pt x="495604" y="73825"/>
                  </a:lnTo>
                  <a:lnTo>
                    <a:pt x="496963" y="69888"/>
                  </a:lnTo>
                  <a:lnTo>
                    <a:pt x="501136" y="57340"/>
                  </a:lnTo>
                  <a:lnTo>
                    <a:pt x="36004" y="57340"/>
                  </a:lnTo>
                  <a:lnTo>
                    <a:pt x="23291" y="19050"/>
                  </a:lnTo>
                  <a:lnTo>
                    <a:pt x="513868" y="19050"/>
                  </a:lnTo>
                  <a:lnTo>
                    <a:pt x="516026" y="12560"/>
                  </a:lnTo>
                  <a:lnTo>
                    <a:pt x="516940" y="9677"/>
                  </a:lnTo>
                  <a:lnTo>
                    <a:pt x="516504" y="6502"/>
                  </a:lnTo>
                  <a:lnTo>
                    <a:pt x="516483" y="6350"/>
                  </a:lnTo>
                  <a:lnTo>
                    <a:pt x="512851" y="1511"/>
                  </a:lnTo>
                  <a:lnTo>
                    <a:pt x="509981" y="0"/>
                  </a:lnTo>
                  <a:close/>
                </a:path>
                <a:path w="517525" h="76835">
                  <a:moveTo>
                    <a:pt x="513868" y="19050"/>
                  </a:moveTo>
                  <a:lnTo>
                    <a:pt x="493636" y="19050"/>
                  </a:lnTo>
                  <a:lnTo>
                    <a:pt x="480936" y="57340"/>
                  </a:lnTo>
                  <a:lnTo>
                    <a:pt x="501136" y="57340"/>
                  </a:lnTo>
                  <a:lnTo>
                    <a:pt x="513868" y="19050"/>
                  </a:lnTo>
                  <a:close/>
                </a:path>
              </a:pathLst>
            </a:custGeom>
            <a:solidFill>
              <a:srgbClr val="1C252C"/>
            </a:solidFill>
          </p:spPr>
          <p:txBody>
            <a:bodyPr wrap="square" lIns="0" tIns="0" rIns="0" bIns="0" rtlCol="0"/>
            <a:lstStyle/>
            <a:p>
              <a:endParaRPr sz="1600">
                <a:latin typeface="Grammarsaurus" pitchFamily="2" charset="0"/>
              </a:endParaRPr>
            </a:p>
          </p:txBody>
        </p:sp>
        <p:pic>
          <p:nvPicPr>
            <p:cNvPr id="88" name="object 88"/>
            <p:cNvPicPr/>
            <p:nvPr/>
          </p:nvPicPr>
          <p:blipFill>
            <a:blip r:embed="rId8" cstate="print"/>
            <a:stretch>
              <a:fillRect/>
            </a:stretch>
          </p:blipFill>
          <p:spPr>
            <a:xfrm>
              <a:off x="1076666" y="5752641"/>
              <a:ext cx="248412" cy="248412"/>
            </a:xfrm>
            <a:prstGeom prst="rect">
              <a:avLst/>
            </a:prstGeom>
          </p:spPr>
        </p:pic>
        <p:sp>
          <p:nvSpPr>
            <p:cNvPr id="89" name="object 89"/>
            <p:cNvSpPr/>
            <p:nvPr/>
          </p:nvSpPr>
          <p:spPr>
            <a:xfrm>
              <a:off x="1079385" y="6037516"/>
              <a:ext cx="243204" cy="116839"/>
            </a:xfrm>
            <a:custGeom>
              <a:avLst/>
              <a:gdLst/>
              <a:ahLst/>
              <a:cxnLst/>
              <a:rect l="l" t="t" r="r" b="b"/>
              <a:pathLst>
                <a:path w="243205" h="116839">
                  <a:moveTo>
                    <a:pt x="50076" y="8318"/>
                  </a:moveTo>
                  <a:lnTo>
                    <a:pt x="47358" y="3022"/>
                  </a:lnTo>
                  <a:lnTo>
                    <a:pt x="37071" y="0"/>
                  </a:lnTo>
                  <a:lnTo>
                    <a:pt x="31775" y="2882"/>
                  </a:lnTo>
                  <a:lnTo>
                    <a:pt x="0" y="109232"/>
                  </a:lnTo>
                  <a:lnTo>
                    <a:pt x="2882" y="114528"/>
                  </a:lnTo>
                  <a:lnTo>
                    <a:pt x="7874" y="116039"/>
                  </a:lnTo>
                  <a:lnTo>
                    <a:pt x="8775" y="116484"/>
                  </a:lnTo>
                  <a:lnTo>
                    <a:pt x="10591" y="116484"/>
                  </a:lnTo>
                  <a:lnTo>
                    <a:pt x="14833" y="116484"/>
                  </a:lnTo>
                  <a:lnTo>
                    <a:pt x="18605" y="113766"/>
                  </a:lnTo>
                  <a:lnTo>
                    <a:pt x="50076" y="8318"/>
                  </a:lnTo>
                  <a:close/>
                </a:path>
                <a:path w="243205" h="116839">
                  <a:moveTo>
                    <a:pt x="242811" y="109080"/>
                  </a:moveTo>
                  <a:lnTo>
                    <a:pt x="211035" y="2882"/>
                  </a:lnTo>
                  <a:lnTo>
                    <a:pt x="205740" y="0"/>
                  </a:lnTo>
                  <a:lnTo>
                    <a:pt x="195605" y="3022"/>
                  </a:lnTo>
                  <a:lnTo>
                    <a:pt x="192735" y="8470"/>
                  </a:lnTo>
                  <a:lnTo>
                    <a:pt x="222986" y="109677"/>
                  </a:lnTo>
                  <a:lnTo>
                    <a:pt x="224358" y="113766"/>
                  </a:lnTo>
                  <a:lnTo>
                    <a:pt x="228130" y="116484"/>
                  </a:lnTo>
                  <a:lnTo>
                    <a:pt x="232219" y="116484"/>
                  </a:lnTo>
                  <a:lnTo>
                    <a:pt x="233133" y="116484"/>
                  </a:lnTo>
                  <a:lnTo>
                    <a:pt x="239928" y="114528"/>
                  </a:lnTo>
                  <a:lnTo>
                    <a:pt x="242811" y="109080"/>
                  </a:lnTo>
                  <a:close/>
                </a:path>
              </a:pathLst>
            </a:custGeom>
            <a:solidFill>
              <a:srgbClr val="1C252C"/>
            </a:solidFill>
          </p:spPr>
          <p:txBody>
            <a:bodyPr wrap="square" lIns="0" tIns="0" rIns="0" bIns="0" rtlCol="0"/>
            <a:lstStyle/>
            <a:p>
              <a:endParaRPr sz="1600">
                <a:latin typeface="Grammarsaurus" pitchFamily="2" charset="0"/>
              </a:endParaRPr>
            </a:p>
          </p:txBody>
        </p:sp>
        <p:sp>
          <p:nvSpPr>
            <p:cNvPr id="90" name="object 90"/>
            <p:cNvSpPr/>
            <p:nvPr/>
          </p:nvSpPr>
          <p:spPr>
            <a:xfrm>
              <a:off x="1200720" y="5674878"/>
              <a:ext cx="126364" cy="57785"/>
            </a:xfrm>
            <a:custGeom>
              <a:avLst/>
              <a:gdLst/>
              <a:ahLst/>
              <a:cxnLst/>
              <a:rect l="l" t="t" r="r" b="b"/>
              <a:pathLst>
                <a:path w="126365" h="57785">
                  <a:moveTo>
                    <a:pt x="0" y="0"/>
                  </a:moveTo>
                  <a:lnTo>
                    <a:pt x="15029" y="2258"/>
                  </a:lnTo>
                  <a:lnTo>
                    <a:pt x="27292" y="8418"/>
                  </a:lnTo>
                  <a:lnTo>
                    <a:pt x="35554" y="17557"/>
                  </a:lnTo>
                  <a:lnTo>
                    <a:pt x="38582" y="28752"/>
                  </a:lnTo>
                  <a:lnTo>
                    <a:pt x="35554" y="39944"/>
                  </a:lnTo>
                  <a:lnTo>
                    <a:pt x="27292" y="49074"/>
                  </a:lnTo>
                  <a:lnTo>
                    <a:pt x="15029" y="55225"/>
                  </a:lnTo>
                  <a:lnTo>
                    <a:pt x="0" y="57480"/>
                  </a:lnTo>
                  <a:lnTo>
                    <a:pt x="49139" y="55225"/>
                  </a:lnTo>
                  <a:lnTo>
                    <a:pt x="89242" y="49074"/>
                  </a:lnTo>
                  <a:lnTo>
                    <a:pt x="116268" y="39944"/>
                  </a:lnTo>
                  <a:lnTo>
                    <a:pt x="126174" y="28752"/>
                  </a:lnTo>
                  <a:lnTo>
                    <a:pt x="116268" y="17557"/>
                  </a:lnTo>
                  <a:lnTo>
                    <a:pt x="89242" y="8418"/>
                  </a:lnTo>
                  <a:lnTo>
                    <a:pt x="49139" y="2258"/>
                  </a:lnTo>
                  <a:lnTo>
                    <a:pt x="0" y="0"/>
                  </a:lnTo>
                  <a:close/>
                </a:path>
              </a:pathLst>
            </a:custGeom>
            <a:solidFill>
              <a:srgbClr val="D2B92B"/>
            </a:solidFill>
          </p:spPr>
          <p:txBody>
            <a:bodyPr wrap="square" lIns="0" tIns="0" rIns="0" bIns="0" rtlCol="0"/>
            <a:lstStyle/>
            <a:p>
              <a:endParaRPr sz="1600">
                <a:latin typeface="Grammarsaurus" pitchFamily="2" charset="0"/>
              </a:endParaRPr>
            </a:p>
          </p:txBody>
        </p:sp>
        <p:sp>
          <p:nvSpPr>
            <p:cNvPr id="91" name="object 91"/>
            <p:cNvSpPr/>
            <p:nvPr/>
          </p:nvSpPr>
          <p:spPr>
            <a:xfrm>
              <a:off x="1074550" y="5674874"/>
              <a:ext cx="126364" cy="57785"/>
            </a:xfrm>
            <a:custGeom>
              <a:avLst/>
              <a:gdLst/>
              <a:ahLst/>
              <a:cxnLst/>
              <a:rect l="l" t="t" r="r" b="b"/>
              <a:pathLst>
                <a:path w="126365" h="57785">
                  <a:moveTo>
                    <a:pt x="126174" y="0"/>
                  </a:moveTo>
                  <a:lnTo>
                    <a:pt x="77034" y="2258"/>
                  </a:lnTo>
                  <a:lnTo>
                    <a:pt x="36931" y="8418"/>
                  </a:lnTo>
                  <a:lnTo>
                    <a:pt x="9906" y="17557"/>
                  </a:lnTo>
                  <a:lnTo>
                    <a:pt x="0" y="28752"/>
                  </a:lnTo>
                  <a:lnTo>
                    <a:pt x="9927" y="39946"/>
                  </a:lnTo>
                  <a:lnTo>
                    <a:pt x="36988" y="49080"/>
                  </a:lnTo>
                  <a:lnTo>
                    <a:pt x="77098" y="55236"/>
                  </a:lnTo>
                  <a:lnTo>
                    <a:pt x="126174" y="57492"/>
                  </a:lnTo>
                  <a:lnTo>
                    <a:pt x="111144" y="55236"/>
                  </a:lnTo>
                  <a:lnTo>
                    <a:pt x="98882" y="49080"/>
                  </a:lnTo>
                  <a:lnTo>
                    <a:pt x="90620" y="39946"/>
                  </a:lnTo>
                  <a:lnTo>
                    <a:pt x="87591" y="28752"/>
                  </a:lnTo>
                  <a:lnTo>
                    <a:pt x="90620" y="17557"/>
                  </a:lnTo>
                  <a:lnTo>
                    <a:pt x="98882" y="8418"/>
                  </a:lnTo>
                  <a:lnTo>
                    <a:pt x="111144" y="2258"/>
                  </a:lnTo>
                  <a:lnTo>
                    <a:pt x="126174" y="0"/>
                  </a:lnTo>
                  <a:close/>
                </a:path>
              </a:pathLst>
            </a:custGeom>
            <a:solidFill>
              <a:srgbClr val="ECE29A"/>
            </a:solidFill>
          </p:spPr>
          <p:txBody>
            <a:bodyPr wrap="square" lIns="0" tIns="0" rIns="0" bIns="0" rtlCol="0"/>
            <a:lstStyle/>
            <a:p>
              <a:endParaRPr sz="1600">
                <a:latin typeface="Grammarsaurus" pitchFamily="2" charset="0"/>
              </a:endParaRPr>
            </a:p>
          </p:txBody>
        </p:sp>
        <p:sp>
          <p:nvSpPr>
            <p:cNvPr id="92" name="object 92"/>
            <p:cNvSpPr/>
            <p:nvPr/>
          </p:nvSpPr>
          <p:spPr>
            <a:xfrm>
              <a:off x="1162137" y="5674878"/>
              <a:ext cx="77470" cy="57785"/>
            </a:xfrm>
            <a:custGeom>
              <a:avLst/>
              <a:gdLst/>
              <a:ahLst/>
              <a:cxnLst/>
              <a:rect l="l" t="t" r="r" b="b"/>
              <a:pathLst>
                <a:path w="77469" h="57785">
                  <a:moveTo>
                    <a:pt x="38582" y="0"/>
                  </a:moveTo>
                  <a:lnTo>
                    <a:pt x="23569" y="2260"/>
                  </a:lnTo>
                  <a:lnTo>
                    <a:pt x="11304" y="8423"/>
                  </a:lnTo>
                  <a:lnTo>
                    <a:pt x="3033" y="17562"/>
                  </a:lnTo>
                  <a:lnTo>
                    <a:pt x="0" y="28752"/>
                  </a:lnTo>
                  <a:lnTo>
                    <a:pt x="3033" y="39938"/>
                  </a:lnTo>
                  <a:lnTo>
                    <a:pt x="11304" y="49069"/>
                  </a:lnTo>
                  <a:lnTo>
                    <a:pt x="23569" y="55223"/>
                  </a:lnTo>
                  <a:lnTo>
                    <a:pt x="38582" y="57480"/>
                  </a:lnTo>
                  <a:lnTo>
                    <a:pt x="53601" y="55223"/>
                  </a:lnTo>
                  <a:lnTo>
                    <a:pt x="65865" y="49069"/>
                  </a:lnTo>
                  <a:lnTo>
                    <a:pt x="74133" y="39938"/>
                  </a:lnTo>
                  <a:lnTo>
                    <a:pt x="77165" y="28752"/>
                  </a:lnTo>
                  <a:lnTo>
                    <a:pt x="74133" y="17562"/>
                  </a:lnTo>
                  <a:lnTo>
                    <a:pt x="65865" y="8423"/>
                  </a:lnTo>
                  <a:lnTo>
                    <a:pt x="53601" y="2260"/>
                  </a:lnTo>
                  <a:lnTo>
                    <a:pt x="38582" y="0"/>
                  </a:lnTo>
                  <a:close/>
                </a:path>
              </a:pathLst>
            </a:custGeom>
            <a:solidFill>
              <a:srgbClr val="EDDF44"/>
            </a:solidFill>
          </p:spPr>
          <p:txBody>
            <a:bodyPr wrap="square" lIns="0" tIns="0" rIns="0" bIns="0" rtlCol="0"/>
            <a:lstStyle/>
            <a:p>
              <a:endParaRPr sz="1600">
                <a:latin typeface="Grammarsaurus" pitchFamily="2" charset="0"/>
              </a:endParaRPr>
            </a:p>
          </p:txBody>
        </p:sp>
        <p:sp>
          <p:nvSpPr>
            <p:cNvPr id="93" name="object 93"/>
            <p:cNvSpPr/>
            <p:nvPr/>
          </p:nvSpPr>
          <p:spPr>
            <a:xfrm>
              <a:off x="1065022" y="5665355"/>
              <a:ext cx="271780" cy="76835"/>
            </a:xfrm>
            <a:custGeom>
              <a:avLst/>
              <a:gdLst/>
              <a:ahLst/>
              <a:cxnLst/>
              <a:rect l="l" t="t" r="r" b="b"/>
              <a:pathLst>
                <a:path w="271780" h="76835">
                  <a:moveTo>
                    <a:pt x="226466" y="36918"/>
                  </a:moveTo>
                  <a:lnTo>
                    <a:pt x="213677" y="35318"/>
                  </a:lnTo>
                  <a:lnTo>
                    <a:pt x="195072" y="33604"/>
                  </a:lnTo>
                  <a:lnTo>
                    <a:pt x="173266" y="32296"/>
                  </a:lnTo>
                  <a:lnTo>
                    <a:pt x="148196" y="31559"/>
                  </a:lnTo>
                  <a:lnTo>
                    <a:pt x="123190" y="31559"/>
                  </a:lnTo>
                  <a:lnTo>
                    <a:pt x="98120" y="32296"/>
                  </a:lnTo>
                  <a:lnTo>
                    <a:pt x="76314" y="33578"/>
                  </a:lnTo>
                  <a:lnTo>
                    <a:pt x="57708" y="35191"/>
                  </a:lnTo>
                  <a:lnTo>
                    <a:pt x="44919" y="36766"/>
                  </a:lnTo>
                  <a:lnTo>
                    <a:pt x="44919" y="39649"/>
                  </a:lnTo>
                  <a:lnTo>
                    <a:pt x="48399" y="40093"/>
                  </a:lnTo>
                  <a:lnTo>
                    <a:pt x="48399" y="40398"/>
                  </a:lnTo>
                  <a:lnTo>
                    <a:pt x="67005" y="42341"/>
                  </a:lnTo>
                  <a:lnTo>
                    <a:pt x="85610" y="43726"/>
                  </a:lnTo>
                  <a:lnTo>
                    <a:pt x="110655" y="44869"/>
                  </a:lnTo>
                  <a:lnTo>
                    <a:pt x="135686" y="45237"/>
                  </a:lnTo>
                  <a:lnTo>
                    <a:pt x="160731" y="44869"/>
                  </a:lnTo>
                  <a:lnTo>
                    <a:pt x="185762" y="43726"/>
                  </a:lnTo>
                  <a:lnTo>
                    <a:pt x="213677" y="41363"/>
                  </a:lnTo>
                  <a:lnTo>
                    <a:pt x="226466" y="39801"/>
                  </a:lnTo>
                  <a:lnTo>
                    <a:pt x="226466" y="36918"/>
                  </a:lnTo>
                  <a:close/>
                </a:path>
                <a:path w="271780" h="76835">
                  <a:moveTo>
                    <a:pt x="271399" y="38277"/>
                  </a:moveTo>
                  <a:lnTo>
                    <a:pt x="254482" y="19215"/>
                  </a:lnTo>
                  <a:lnTo>
                    <a:pt x="252145" y="16598"/>
                  </a:lnTo>
                  <a:lnTo>
                    <a:pt x="251726" y="16497"/>
                  </a:lnTo>
                  <a:lnTo>
                    <a:pt x="251726" y="38277"/>
                  </a:lnTo>
                  <a:lnTo>
                    <a:pt x="239915" y="44386"/>
                  </a:lnTo>
                  <a:lnTo>
                    <a:pt x="239776" y="44386"/>
                  </a:lnTo>
                  <a:lnTo>
                    <a:pt x="216001" y="50596"/>
                  </a:lnTo>
                  <a:lnTo>
                    <a:pt x="215785" y="50596"/>
                  </a:lnTo>
                  <a:lnTo>
                    <a:pt x="181000" y="55410"/>
                  </a:lnTo>
                  <a:lnTo>
                    <a:pt x="180619" y="55410"/>
                  </a:lnTo>
                  <a:lnTo>
                    <a:pt x="135699" y="57340"/>
                  </a:lnTo>
                  <a:lnTo>
                    <a:pt x="90220" y="55410"/>
                  </a:lnTo>
                  <a:lnTo>
                    <a:pt x="55156" y="50596"/>
                  </a:lnTo>
                  <a:lnTo>
                    <a:pt x="31343" y="44386"/>
                  </a:lnTo>
                  <a:lnTo>
                    <a:pt x="19659" y="38277"/>
                  </a:lnTo>
                  <a:lnTo>
                    <a:pt x="31343" y="32232"/>
                  </a:lnTo>
                  <a:lnTo>
                    <a:pt x="55156" y="26022"/>
                  </a:lnTo>
                  <a:lnTo>
                    <a:pt x="90220" y="21170"/>
                  </a:lnTo>
                  <a:lnTo>
                    <a:pt x="135699" y="19215"/>
                  </a:lnTo>
                  <a:lnTo>
                    <a:pt x="181622" y="21170"/>
                  </a:lnTo>
                  <a:lnTo>
                    <a:pt x="181305" y="21170"/>
                  </a:lnTo>
                  <a:lnTo>
                    <a:pt x="216611" y="26022"/>
                  </a:lnTo>
                  <a:lnTo>
                    <a:pt x="216433" y="26022"/>
                  </a:lnTo>
                  <a:lnTo>
                    <a:pt x="240157" y="32232"/>
                  </a:lnTo>
                  <a:lnTo>
                    <a:pt x="251726" y="38277"/>
                  </a:lnTo>
                  <a:lnTo>
                    <a:pt x="251726" y="16497"/>
                  </a:lnTo>
                  <a:lnTo>
                    <a:pt x="208762" y="5181"/>
                  </a:lnTo>
                  <a:lnTo>
                    <a:pt x="162775" y="749"/>
                  </a:lnTo>
                  <a:lnTo>
                    <a:pt x="135699" y="0"/>
                  </a:lnTo>
                  <a:lnTo>
                    <a:pt x="107734" y="749"/>
                  </a:lnTo>
                  <a:lnTo>
                    <a:pt x="108369" y="749"/>
                  </a:lnTo>
                  <a:lnTo>
                    <a:pt x="61823" y="5181"/>
                  </a:lnTo>
                  <a:lnTo>
                    <a:pt x="62331" y="5181"/>
                  </a:lnTo>
                  <a:lnTo>
                    <a:pt x="19240" y="16471"/>
                  </a:lnTo>
                  <a:lnTo>
                    <a:pt x="0" y="38125"/>
                  </a:lnTo>
                  <a:lnTo>
                    <a:pt x="19240" y="59804"/>
                  </a:lnTo>
                  <a:lnTo>
                    <a:pt x="62623" y="71221"/>
                  </a:lnTo>
                  <a:lnTo>
                    <a:pt x="108623" y="75653"/>
                  </a:lnTo>
                  <a:lnTo>
                    <a:pt x="135699" y="76403"/>
                  </a:lnTo>
                  <a:lnTo>
                    <a:pt x="135699" y="76542"/>
                  </a:lnTo>
                  <a:lnTo>
                    <a:pt x="162712" y="75806"/>
                  </a:lnTo>
                  <a:lnTo>
                    <a:pt x="208711" y="71374"/>
                  </a:lnTo>
                  <a:lnTo>
                    <a:pt x="252133" y="59956"/>
                  </a:lnTo>
                  <a:lnTo>
                    <a:pt x="254457" y="57340"/>
                  </a:lnTo>
                  <a:lnTo>
                    <a:pt x="271399" y="38277"/>
                  </a:lnTo>
                  <a:close/>
                </a:path>
              </a:pathLst>
            </a:custGeom>
            <a:solidFill>
              <a:srgbClr val="1C252C"/>
            </a:solidFill>
          </p:spPr>
          <p:txBody>
            <a:bodyPr wrap="square" lIns="0" tIns="0" rIns="0" bIns="0" rtlCol="0"/>
            <a:lstStyle/>
            <a:p>
              <a:endParaRPr sz="1600">
                <a:latin typeface="Grammarsaurus" pitchFamily="2" charset="0"/>
              </a:endParaRPr>
            </a:p>
          </p:txBody>
        </p:sp>
        <p:sp>
          <p:nvSpPr>
            <p:cNvPr id="94" name="object 94"/>
            <p:cNvSpPr/>
            <p:nvPr/>
          </p:nvSpPr>
          <p:spPr>
            <a:xfrm>
              <a:off x="1036497" y="4891252"/>
              <a:ext cx="297815" cy="57785"/>
            </a:xfrm>
            <a:custGeom>
              <a:avLst/>
              <a:gdLst/>
              <a:ahLst/>
              <a:cxnLst/>
              <a:rect l="l" t="t" r="r" b="b"/>
              <a:pathLst>
                <a:path w="297815" h="57785">
                  <a:moveTo>
                    <a:pt x="297230" y="0"/>
                  </a:moveTo>
                  <a:lnTo>
                    <a:pt x="0" y="0"/>
                  </a:lnTo>
                  <a:lnTo>
                    <a:pt x="0" y="57518"/>
                  </a:lnTo>
                  <a:lnTo>
                    <a:pt x="297230" y="57518"/>
                  </a:lnTo>
                  <a:lnTo>
                    <a:pt x="297230" y="0"/>
                  </a:lnTo>
                  <a:close/>
                </a:path>
              </a:pathLst>
            </a:custGeom>
            <a:solidFill>
              <a:srgbClr val="D6E5E9"/>
            </a:solidFill>
          </p:spPr>
          <p:txBody>
            <a:bodyPr wrap="square" lIns="0" tIns="0" rIns="0" bIns="0" rtlCol="0"/>
            <a:lstStyle/>
            <a:p>
              <a:endParaRPr sz="1600">
                <a:latin typeface="Grammarsaurus" pitchFamily="2" charset="0"/>
              </a:endParaRPr>
            </a:p>
          </p:txBody>
        </p:sp>
        <p:sp>
          <p:nvSpPr>
            <p:cNvPr id="95" name="object 95"/>
            <p:cNvSpPr/>
            <p:nvPr/>
          </p:nvSpPr>
          <p:spPr>
            <a:xfrm>
              <a:off x="1074845" y="4891248"/>
              <a:ext cx="144145" cy="38735"/>
            </a:xfrm>
            <a:custGeom>
              <a:avLst/>
              <a:gdLst/>
              <a:ahLst/>
              <a:cxnLst/>
              <a:rect l="l" t="t" r="r" b="b"/>
              <a:pathLst>
                <a:path w="144144" h="38735">
                  <a:moveTo>
                    <a:pt x="105473" y="0"/>
                  </a:moveTo>
                  <a:lnTo>
                    <a:pt x="0" y="0"/>
                  </a:lnTo>
                  <a:lnTo>
                    <a:pt x="38354" y="38354"/>
                  </a:lnTo>
                  <a:lnTo>
                    <a:pt x="143827" y="38354"/>
                  </a:lnTo>
                  <a:lnTo>
                    <a:pt x="105473" y="0"/>
                  </a:lnTo>
                  <a:close/>
                </a:path>
              </a:pathLst>
            </a:custGeom>
            <a:solidFill>
              <a:srgbClr val="CCDBE3"/>
            </a:solidFill>
          </p:spPr>
          <p:txBody>
            <a:bodyPr wrap="square" lIns="0" tIns="0" rIns="0" bIns="0" rtlCol="0"/>
            <a:lstStyle/>
            <a:p>
              <a:endParaRPr sz="1600">
                <a:latin typeface="Grammarsaurus" pitchFamily="2" charset="0"/>
              </a:endParaRPr>
            </a:p>
          </p:txBody>
        </p:sp>
        <p:sp>
          <p:nvSpPr>
            <p:cNvPr id="96" name="object 96"/>
            <p:cNvSpPr/>
            <p:nvPr/>
          </p:nvSpPr>
          <p:spPr>
            <a:xfrm>
              <a:off x="1007731" y="4891248"/>
              <a:ext cx="144145" cy="38735"/>
            </a:xfrm>
            <a:custGeom>
              <a:avLst/>
              <a:gdLst/>
              <a:ahLst/>
              <a:cxnLst/>
              <a:rect l="l" t="t" r="r" b="b"/>
              <a:pathLst>
                <a:path w="144144" h="38735">
                  <a:moveTo>
                    <a:pt x="105473" y="0"/>
                  </a:moveTo>
                  <a:lnTo>
                    <a:pt x="0" y="0"/>
                  </a:lnTo>
                  <a:lnTo>
                    <a:pt x="38354" y="38354"/>
                  </a:lnTo>
                  <a:lnTo>
                    <a:pt x="143814" y="38354"/>
                  </a:lnTo>
                  <a:lnTo>
                    <a:pt x="105473" y="0"/>
                  </a:lnTo>
                  <a:close/>
                </a:path>
              </a:pathLst>
            </a:custGeom>
            <a:solidFill>
              <a:srgbClr val="B3C1C7"/>
            </a:solidFill>
          </p:spPr>
          <p:txBody>
            <a:bodyPr wrap="square" lIns="0" tIns="0" rIns="0" bIns="0" rtlCol="0"/>
            <a:lstStyle/>
            <a:p>
              <a:endParaRPr sz="1600">
                <a:latin typeface="Grammarsaurus" pitchFamily="2" charset="0"/>
              </a:endParaRPr>
            </a:p>
          </p:txBody>
        </p:sp>
        <p:sp>
          <p:nvSpPr>
            <p:cNvPr id="97" name="object 97"/>
            <p:cNvSpPr/>
            <p:nvPr/>
          </p:nvSpPr>
          <p:spPr>
            <a:xfrm>
              <a:off x="969375" y="4891243"/>
              <a:ext cx="364490" cy="518159"/>
            </a:xfrm>
            <a:custGeom>
              <a:avLst/>
              <a:gdLst/>
              <a:ahLst/>
              <a:cxnLst/>
              <a:rect l="l" t="t" r="r" b="b"/>
              <a:pathLst>
                <a:path w="364490" h="518160">
                  <a:moveTo>
                    <a:pt x="67119" y="0"/>
                  </a:moveTo>
                  <a:lnTo>
                    <a:pt x="0" y="0"/>
                  </a:lnTo>
                  <a:lnTo>
                    <a:pt x="0" y="517766"/>
                  </a:lnTo>
                  <a:lnTo>
                    <a:pt x="364350" y="517766"/>
                  </a:lnTo>
                  <a:lnTo>
                    <a:pt x="364350" y="38354"/>
                  </a:lnTo>
                  <a:lnTo>
                    <a:pt x="105473" y="38354"/>
                  </a:lnTo>
                  <a:lnTo>
                    <a:pt x="67119" y="0"/>
                  </a:lnTo>
                  <a:close/>
                </a:path>
              </a:pathLst>
            </a:custGeom>
            <a:solidFill>
              <a:srgbClr val="EBAE48"/>
            </a:solidFill>
          </p:spPr>
          <p:txBody>
            <a:bodyPr wrap="square" lIns="0" tIns="0" rIns="0" bIns="0" rtlCol="0"/>
            <a:lstStyle/>
            <a:p>
              <a:endParaRPr sz="1600">
                <a:latin typeface="Grammarsaurus" pitchFamily="2" charset="0"/>
              </a:endParaRPr>
            </a:p>
          </p:txBody>
        </p:sp>
        <p:sp>
          <p:nvSpPr>
            <p:cNvPr id="98" name="object 98"/>
            <p:cNvSpPr/>
            <p:nvPr/>
          </p:nvSpPr>
          <p:spPr>
            <a:xfrm>
              <a:off x="1021078" y="4989004"/>
              <a:ext cx="370840" cy="448945"/>
            </a:xfrm>
            <a:custGeom>
              <a:avLst/>
              <a:gdLst/>
              <a:ahLst/>
              <a:cxnLst/>
              <a:rect l="l" t="t" r="r" b="b"/>
              <a:pathLst>
                <a:path w="370840" h="448945">
                  <a:moveTo>
                    <a:pt x="279882" y="0"/>
                  </a:moveTo>
                  <a:lnTo>
                    <a:pt x="0" y="66154"/>
                  </a:lnTo>
                  <a:lnTo>
                    <a:pt x="90411" y="448652"/>
                  </a:lnTo>
                  <a:lnTo>
                    <a:pt x="370293" y="382498"/>
                  </a:lnTo>
                  <a:lnTo>
                    <a:pt x="279882" y="0"/>
                  </a:lnTo>
                  <a:close/>
                </a:path>
              </a:pathLst>
            </a:custGeom>
            <a:solidFill>
              <a:srgbClr val="CCDBE3"/>
            </a:solidFill>
          </p:spPr>
          <p:txBody>
            <a:bodyPr wrap="square" lIns="0" tIns="0" rIns="0" bIns="0" rtlCol="0"/>
            <a:lstStyle/>
            <a:p>
              <a:endParaRPr sz="1600">
                <a:latin typeface="Grammarsaurus" pitchFamily="2" charset="0"/>
              </a:endParaRPr>
            </a:p>
          </p:txBody>
        </p:sp>
        <p:sp>
          <p:nvSpPr>
            <p:cNvPr id="99" name="object 99"/>
            <p:cNvSpPr/>
            <p:nvPr/>
          </p:nvSpPr>
          <p:spPr>
            <a:xfrm>
              <a:off x="1078755" y="5046670"/>
              <a:ext cx="204470" cy="118745"/>
            </a:xfrm>
            <a:custGeom>
              <a:avLst/>
              <a:gdLst/>
              <a:ahLst/>
              <a:cxnLst/>
              <a:rect l="l" t="t" r="r" b="b"/>
              <a:pathLst>
                <a:path w="204469" h="118745">
                  <a:moveTo>
                    <a:pt x="186588" y="0"/>
                  </a:moveTo>
                  <a:lnTo>
                    <a:pt x="0" y="44107"/>
                  </a:lnTo>
                  <a:lnTo>
                    <a:pt x="17640" y="118745"/>
                  </a:lnTo>
                  <a:lnTo>
                    <a:pt x="204228" y="74637"/>
                  </a:lnTo>
                  <a:lnTo>
                    <a:pt x="186588" y="0"/>
                  </a:lnTo>
                  <a:close/>
                </a:path>
              </a:pathLst>
            </a:custGeom>
            <a:solidFill>
              <a:srgbClr val="7A8999"/>
            </a:solidFill>
          </p:spPr>
          <p:txBody>
            <a:bodyPr wrap="square" lIns="0" tIns="0" rIns="0" bIns="0" rtlCol="0"/>
            <a:lstStyle/>
            <a:p>
              <a:endParaRPr sz="1600">
                <a:latin typeface="Grammarsaurus" pitchFamily="2" charset="0"/>
              </a:endParaRPr>
            </a:p>
          </p:txBody>
        </p:sp>
        <p:sp>
          <p:nvSpPr>
            <p:cNvPr id="100" name="object 100"/>
            <p:cNvSpPr/>
            <p:nvPr/>
          </p:nvSpPr>
          <p:spPr>
            <a:xfrm>
              <a:off x="1257018" y="4987131"/>
              <a:ext cx="268605" cy="268605"/>
            </a:xfrm>
            <a:custGeom>
              <a:avLst/>
              <a:gdLst/>
              <a:ahLst/>
              <a:cxnLst/>
              <a:rect l="l" t="t" r="r" b="b"/>
              <a:pathLst>
                <a:path w="268605" h="268604">
                  <a:moveTo>
                    <a:pt x="134238" y="0"/>
                  </a:moveTo>
                  <a:lnTo>
                    <a:pt x="91807" y="6843"/>
                  </a:lnTo>
                  <a:lnTo>
                    <a:pt x="54957" y="25898"/>
                  </a:lnTo>
                  <a:lnTo>
                    <a:pt x="25899" y="54954"/>
                  </a:lnTo>
                  <a:lnTo>
                    <a:pt x="6843" y="91800"/>
                  </a:lnTo>
                  <a:lnTo>
                    <a:pt x="0" y="134226"/>
                  </a:lnTo>
                  <a:lnTo>
                    <a:pt x="6843" y="176657"/>
                  </a:lnTo>
                  <a:lnTo>
                    <a:pt x="25899" y="213508"/>
                  </a:lnTo>
                  <a:lnTo>
                    <a:pt x="54957" y="242566"/>
                  </a:lnTo>
                  <a:lnTo>
                    <a:pt x="91807" y="261622"/>
                  </a:lnTo>
                  <a:lnTo>
                    <a:pt x="134238" y="268465"/>
                  </a:lnTo>
                  <a:lnTo>
                    <a:pt x="176664" y="261622"/>
                  </a:lnTo>
                  <a:lnTo>
                    <a:pt x="213510" y="242566"/>
                  </a:lnTo>
                  <a:lnTo>
                    <a:pt x="242567" y="213508"/>
                  </a:lnTo>
                  <a:lnTo>
                    <a:pt x="261622" y="176657"/>
                  </a:lnTo>
                  <a:lnTo>
                    <a:pt x="268465" y="134226"/>
                  </a:lnTo>
                  <a:lnTo>
                    <a:pt x="261622" y="91800"/>
                  </a:lnTo>
                  <a:lnTo>
                    <a:pt x="242567" y="54954"/>
                  </a:lnTo>
                  <a:lnTo>
                    <a:pt x="213510" y="25898"/>
                  </a:lnTo>
                  <a:lnTo>
                    <a:pt x="176664" y="6843"/>
                  </a:lnTo>
                  <a:lnTo>
                    <a:pt x="134238" y="0"/>
                  </a:lnTo>
                  <a:close/>
                </a:path>
              </a:pathLst>
            </a:custGeom>
            <a:solidFill>
              <a:srgbClr val="0093B9"/>
            </a:solidFill>
          </p:spPr>
          <p:txBody>
            <a:bodyPr wrap="square" lIns="0" tIns="0" rIns="0" bIns="0" rtlCol="0"/>
            <a:lstStyle/>
            <a:p>
              <a:endParaRPr sz="1600">
                <a:latin typeface="Grammarsaurus" pitchFamily="2" charset="0"/>
              </a:endParaRPr>
            </a:p>
          </p:txBody>
        </p:sp>
        <p:sp>
          <p:nvSpPr>
            <p:cNvPr id="101" name="object 101"/>
            <p:cNvSpPr/>
            <p:nvPr/>
          </p:nvSpPr>
          <p:spPr>
            <a:xfrm>
              <a:off x="1372077" y="5284365"/>
              <a:ext cx="38735" cy="163195"/>
            </a:xfrm>
            <a:custGeom>
              <a:avLst/>
              <a:gdLst/>
              <a:ahLst/>
              <a:cxnLst/>
              <a:rect l="l" t="t" r="r" b="b"/>
              <a:pathLst>
                <a:path w="38734" h="163195">
                  <a:moveTo>
                    <a:pt x="38353" y="0"/>
                  </a:moveTo>
                  <a:lnTo>
                    <a:pt x="0" y="0"/>
                  </a:lnTo>
                  <a:lnTo>
                    <a:pt x="0" y="143814"/>
                  </a:lnTo>
                  <a:lnTo>
                    <a:pt x="1506" y="151279"/>
                  </a:lnTo>
                  <a:lnTo>
                    <a:pt x="5616" y="157375"/>
                  </a:lnTo>
                  <a:lnTo>
                    <a:pt x="11712" y="161484"/>
                  </a:lnTo>
                  <a:lnTo>
                    <a:pt x="19176" y="162991"/>
                  </a:lnTo>
                  <a:lnTo>
                    <a:pt x="26641" y="161484"/>
                  </a:lnTo>
                  <a:lnTo>
                    <a:pt x="32737" y="157375"/>
                  </a:lnTo>
                  <a:lnTo>
                    <a:pt x="36847" y="151279"/>
                  </a:lnTo>
                  <a:lnTo>
                    <a:pt x="38353" y="143814"/>
                  </a:lnTo>
                  <a:lnTo>
                    <a:pt x="38353" y="0"/>
                  </a:lnTo>
                  <a:close/>
                </a:path>
              </a:pathLst>
            </a:custGeom>
            <a:solidFill>
              <a:srgbClr val="EBAE48"/>
            </a:solidFill>
          </p:spPr>
          <p:txBody>
            <a:bodyPr wrap="square" lIns="0" tIns="0" rIns="0" bIns="0" rtlCol="0"/>
            <a:lstStyle/>
            <a:p>
              <a:endParaRPr sz="1600">
                <a:latin typeface="Grammarsaurus" pitchFamily="2" charset="0"/>
              </a:endParaRPr>
            </a:p>
          </p:txBody>
        </p:sp>
        <p:sp>
          <p:nvSpPr>
            <p:cNvPr id="102" name="object 102"/>
            <p:cNvSpPr/>
            <p:nvPr/>
          </p:nvSpPr>
          <p:spPr>
            <a:xfrm>
              <a:off x="1372082" y="5284368"/>
              <a:ext cx="38735" cy="29209"/>
            </a:xfrm>
            <a:custGeom>
              <a:avLst/>
              <a:gdLst/>
              <a:ahLst/>
              <a:cxnLst/>
              <a:rect l="l" t="t" r="r" b="b"/>
              <a:pathLst>
                <a:path w="38734" h="29210">
                  <a:moveTo>
                    <a:pt x="38353" y="0"/>
                  </a:moveTo>
                  <a:lnTo>
                    <a:pt x="0" y="0"/>
                  </a:lnTo>
                  <a:lnTo>
                    <a:pt x="0" y="28765"/>
                  </a:lnTo>
                  <a:lnTo>
                    <a:pt x="38353" y="28765"/>
                  </a:lnTo>
                  <a:lnTo>
                    <a:pt x="38353" y="0"/>
                  </a:lnTo>
                  <a:close/>
                </a:path>
              </a:pathLst>
            </a:custGeom>
            <a:solidFill>
              <a:srgbClr val="D6A045"/>
            </a:solidFill>
          </p:spPr>
          <p:txBody>
            <a:bodyPr wrap="square" lIns="0" tIns="0" rIns="0" bIns="0" rtlCol="0"/>
            <a:lstStyle/>
            <a:p>
              <a:endParaRPr sz="1600">
                <a:latin typeface="Grammarsaurus" pitchFamily="2" charset="0"/>
              </a:endParaRPr>
            </a:p>
          </p:txBody>
        </p:sp>
        <p:sp>
          <p:nvSpPr>
            <p:cNvPr id="103" name="object 103"/>
            <p:cNvSpPr/>
            <p:nvPr/>
          </p:nvSpPr>
          <p:spPr>
            <a:xfrm>
              <a:off x="1352900" y="5255592"/>
              <a:ext cx="76835" cy="38735"/>
            </a:xfrm>
            <a:custGeom>
              <a:avLst/>
              <a:gdLst/>
              <a:ahLst/>
              <a:cxnLst/>
              <a:rect l="l" t="t" r="r" b="b"/>
              <a:pathLst>
                <a:path w="76834" h="38735">
                  <a:moveTo>
                    <a:pt x="57531" y="0"/>
                  </a:moveTo>
                  <a:lnTo>
                    <a:pt x="19177" y="0"/>
                  </a:lnTo>
                  <a:lnTo>
                    <a:pt x="11717" y="1508"/>
                  </a:lnTo>
                  <a:lnTo>
                    <a:pt x="5621" y="5622"/>
                  </a:lnTo>
                  <a:lnTo>
                    <a:pt x="1508" y="11722"/>
                  </a:lnTo>
                  <a:lnTo>
                    <a:pt x="0" y="19189"/>
                  </a:lnTo>
                  <a:lnTo>
                    <a:pt x="1508" y="26649"/>
                  </a:lnTo>
                  <a:lnTo>
                    <a:pt x="5621" y="32745"/>
                  </a:lnTo>
                  <a:lnTo>
                    <a:pt x="11717" y="36857"/>
                  </a:lnTo>
                  <a:lnTo>
                    <a:pt x="19177" y="38366"/>
                  </a:lnTo>
                  <a:lnTo>
                    <a:pt x="57531" y="38366"/>
                  </a:lnTo>
                  <a:lnTo>
                    <a:pt x="64995" y="36857"/>
                  </a:lnTo>
                  <a:lnTo>
                    <a:pt x="71091" y="32745"/>
                  </a:lnTo>
                  <a:lnTo>
                    <a:pt x="75201" y="26649"/>
                  </a:lnTo>
                  <a:lnTo>
                    <a:pt x="76708" y="19189"/>
                  </a:lnTo>
                  <a:lnTo>
                    <a:pt x="75201" y="11722"/>
                  </a:lnTo>
                  <a:lnTo>
                    <a:pt x="71091" y="5622"/>
                  </a:lnTo>
                  <a:lnTo>
                    <a:pt x="64995" y="1508"/>
                  </a:lnTo>
                  <a:lnTo>
                    <a:pt x="57531" y="0"/>
                  </a:lnTo>
                  <a:close/>
                </a:path>
              </a:pathLst>
            </a:custGeom>
            <a:solidFill>
              <a:srgbClr val="CF8A29"/>
            </a:solidFill>
          </p:spPr>
          <p:txBody>
            <a:bodyPr wrap="square" lIns="0" tIns="0" rIns="0" bIns="0" rtlCol="0"/>
            <a:lstStyle/>
            <a:p>
              <a:endParaRPr sz="1600">
                <a:latin typeface="Grammarsaurus" pitchFamily="2" charset="0"/>
              </a:endParaRPr>
            </a:p>
          </p:txBody>
        </p:sp>
        <p:sp>
          <p:nvSpPr>
            <p:cNvPr id="104" name="object 104"/>
            <p:cNvSpPr/>
            <p:nvPr/>
          </p:nvSpPr>
          <p:spPr>
            <a:xfrm>
              <a:off x="1295372" y="5025478"/>
              <a:ext cx="191770" cy="191770"/>
            </a:xfrm>
            <a:custGeom>
              <a:avLst/>
              <a:gdLst/>
              <a:ahLst/>
              <a:cxnLst/>
              <a:rect l="l" t="t" r="r" b="b"/>
              <a:pathLst>
                <a:path w="191769" h="191770">
                  <a:moveTo>
                    <a:pt x="95884" y="0"/>
                  </a:moveTo>
                  <a:lnTo>
                    <a:pt x="58560" y="7534"/>
                  </a:lnTo>
                  <a:lnTo>
                    <a:pt x="28082" y="28082"/>
                  </a:lnTo>
                  <a:lnTo>
                    <a:pt x="7534" y="58560"/>
                  </a:lnTo>
                  <a:lnTo>
                    <a:pt x="0" y="95885"/>
                  </a:lnTo>
                  <a:lnTo>
                    <a:pt x="7534" y="133209"/>
                  </a:lnTo>
                  <a:lnTo>
                    <a:pt x="28082" y="163687"/>
                  </a:lnTo>
                  <a:lnTo>
                    <a:pt x="58560" y="184235"/>
                  </a:lnTo>
                  <a:lnTo>
                    <a:pt x="95884" y="191770"/>
                  </a:lnTo>
                  <a:lnTo>
                    <a:pt x="133203" y="184235"/>
                  </a:lnTo>
                  <a:lnTo>
                    <a:pt x="163682" y="163687"/>
                  </a:lnTo>
                  <a:lnTo>
                    <a:pt x="184233" y="133209"/>
                  </a:lnTo>
                  <a:lnTo>
                    <a:pt x="191769" y="95885"/>
                  </a:lnTo>
                  <a:lnTo>
                    <a:pt x="184233" y="58560"/>
                  </a:lnTo>
                  <a:lnTo>
                    <a:pt x="163682" y="28082"/>
                  </a:lnTo>
                  <a:lnTo>
                    <a:pt x="133203" y="7534"/>
                  </a:lnTo>
                  <a:lnTo>
                    <a:pt x="95884" y="0"/>
                  </a:lnTo>
                  <a:close/>
                </a:path>
              </a:pathLst>
            </a:custGeom>
            <a:solidFill>
              <a:srgbClr val="7FC9E3"/>
            </a:solidFill>
          </p:spPr>
          <p:txBody>
            <a:bodyPr wrap="square" lIns="0" tIns="0" rIns="0" bIns="0" rtlCol="0"/>
            <a:lstStyle/>
            <a:p>
              <a:endParaRPr sz="1600">
                <a:latin typeface="Grammarsaurus" pitchFamily="2" charset="0"/>
              </a:endParaRPr>
            </a:p>
          </p:txBody>
        </p:sp>
        <p:sp>
          <p:nvSpPr>
            <p:cNvPr id="105" name="object 105"/>
            <p:cNvSpPr/>
            <p:nvPr/>
          </p:nvSpPr>
          <p:spPr>
            <a:xfrm>
              <a:off x="1372077" y="5409010"/>
              <a:ext cx="38735" cy="38735"/>
            </a:xfrm>
            <a:custGeom>
              <a:avLst/>
              <a:gdLst/>
              <a:ahLst/>
              <a:cxnLst/>
              <a:rect l="l" t="t" r="r" b="b"/>
              <a:pathLst>
                <a:path w="38734" h="38735">
                  <a:moveTo>
                    <a:pt x="38354" y="0"/>
                  </a:moveTo>
                  <a:lnTo>
                    <a:pt x="0" y="0"/>
                  </a:lnTo>
                  <a:lnTo>
                    <a:pt x="0" y="19177"/>
                  </a:lnTo>
                  <a:lnTo>
                    <a:pt x="1506" y="26641"/>
                  </a:lnTo>
                  <a:lnTo>
                    <a:pt x="5616" y="32737"/>
                  </a:lnTo>
                  <a:lnTo>
                    <a:pt x="11712" y="36847"/>
                  </a:lnTo>
                  <a:lnTo>
                    <a:pt x="19177" y="38354"/>
                  </a:lnTo>
                  <a:lnTo>
                    <a:pt x="26641" y="36847"/>
                  </a:lnTo>
                  <a:lnTo>
                    <a:pt x="32737" y="32737"/>
                  </a:lnTo>
                  <a:lnTo>
                    <a:pt x="36847" y="26641"/>
                  </a:lnTo>
                  <a:lnTo>
                    <a:pt x="38354" y="19177"/>
                  </a:lnTo>
                  <a:lnTo>
                    <a:pt x="38354" y="0"/>
                  </a:lnTo>
                  <a:close/>
                </a:path>
              </a:pathLst>
            </a:custGeom>
            <a:solidFill>
              <a:srgbClr val="CF8A29"/>
            </a:solidFill>
          </p:spPr>
          <p:txBody>
            <a:bodyPr wrap="square" lIns="0" tIns="0" rIns="0" bIns="0" rtlCol="0"/>
            <a:lstStyle/>
            <a:p>
              <a:endParaRPr sz="1600">
                <a:latin typeface="Grammarsaurus" pitchFamily="2" charset="0"/>
              </a:endParaRPr>
            </a:p>
          </p:txBody>
        </p:sp>
        <p:sp>
          <p:nvSpPr>
            <p:cNvPr id="106" name="object 106"/>
            <p:cNvSpPr/>
            <p:nvPr/>
          </p:nvSpPr>
          <p:spPr>
            <a:xfrm>
              <a:off x="959777" y="4881664"/>
              <a:ext cx="575310" cy="575310"/>
            </a:xfrm>
            <a:custGeom>
              <a:avLst/>
              <a:gdLst/>
              <a:ahLst/>
              <a:cxnLst/>
              <a:rect l="l" t="t" r="r" b="b"/>
              <a:pathLst>
                <a:path w="575310" h="575310">
                  <a:moveTo>
                    <a:pt x="383527" y="4292"/>
                  </a:moveTo>
                  <a:lnTo>
                    <a:pt x="379234" y="0"/>
                  </a:lnTo>
                  <a:lnTo>
                    <a:pt x="364350" y="0"/>
                  </a:lnTo>
                  <a:lnTo>
                    <a:pt x="364350" y="19177"/>
                  </a:lnTo>
                  <a:lnTo>
                    <a:pt x="364350" y="38354"/>
                  </a:lnTo>
                  <a:lnTo>
                    <a:pt x="262851" y="38354"/>
                  </a:lnTo>
                  <a:lnTo>
                    <a:pt x="243674" y="19177"/>
                  </a:lnTo>
                  <a:lnTo>
                    <a:pt x="364350" y="19177"/>
                  </a:lnTo>
                  <a:lnTo>
                    <a:pt x="364350" y="0"/>
                  </a:lnTo>
                  <a:lnTo>
                    <a:pt x="235737" y="0"/>
                  </a:lnTo>
                  <a:lnTo>
                    <a:pt x="235737" y="38354"/>
                  </a:lnTo>
                  <a:lnTo>
                    <a:pt x="195732" y="38354"/>
                  </a:lnTo>
                  <a:lnTo>
                    <a:pt x="176555" y="19177"/>
                  </a:lnTo>
                  <a:lnTo>
                    <a:pt x="216560" y="19177"/>
                  </a:lnTo>
                  <a:lnTo>
                    <a:pt x="235737" y="38354"/>
                  </a:lnTo>
                  <a:lnTo>
                    <a:pt x="235737" y="0"/>
                  </a:lnTo>
                  <a:lnTo>
                    <a:pt x="168617" y="0"/>
                  </a:lnTo>
                  <a:lnTo>
                    <a:pt x="168617" y="38354"/>
                  </a:lnTo>
                  <a:lnTo>
                    <a:pt x="119024" y="38354"/>
                  </a:lnTo>
                  <a:lnTo>
                    <a:pt x="99860" y="19177"/>
                  </a:lnTo>
                  <a:lnTo>
                    <a:pt x="149440" y="19177"/>
                  </a:lnTo>
                  <a:lnTo>
                    <a:pt x="168617" y="38354"/>
                  </a:lnTo>
                  <a:lnTo>
                    <a:pt x="168617" y="0"/>
                  </a:lnTo>
                  <a:lnTo>
                    <a:pt x="4292" y="0"/>
                  </a:lnTo>
                  <a:lnTo>
                    <a:pt x="0" y="4292"/>
                  </a:lnTo>
                  <a:lnTo>
                    <a:pt x="0" y="532650"/>
                  </a:lnTo>
                  <a:lnTo>
                    <a:pt x="4292" y="536943"/>
                  </a:lnTo>
                  <a:lnTo>
                    <a:pt x="115062" y="536943"/>
                  </a:lnTo>
                  <a:lnTo>
                    <a:pt x="115062" y="517766"/>
                  </a:lnTo>
                  <a:lnTo>
                    <a:pt x="19177" y="517766"/>
                  </a:lnTo>
                  <a:lnTo>
                    <a:pt x="19177" y="19177"/>
                  </a:lnTo>
                  <a:lnTo>
                    <a:pt x="72732" y="19177"/>
                  </a:lnTo>
                  <a:lnTo>
                    <a:pt x="110083" y="56527"/>
                  </a:lnTo>
                  <a:lnTo>
                    <a:pt x="112509" y="57531"/>
                  </a:lnTo>
                  <a:lnTo>
                    <a:pt x="364350" y="57531"/>
                  </a:lnTo>
                  <a:lnTo>
                    <a:pt x="364350" y="86296"/>
                  </a:lnTo>
                  <a:lnTo>
                    <a:pt x="383527" y="86296"/>
                  </a:lnTo>
                  <a:lnTo>
                    <a:pt x="383527" y="38354"/>
                  </a:lnTo>
                  <a:lnTo>
                    <a:pt x="383527" y="19177"/>
                  </a:lnTo>
                  <a:lnTo>
                    <a:pt x="383527" y="4292"/>
                  </a:lnTo>
                  <a:close/>
                </a:path>
                <a:path w="575310" h="575310">
                  <a:moveTo>
                    <a:pt x="385737" y="510667"/>
                  </a:moveTo>
                  <a:lnTo>
                    <a:pt x="381317" y="491998"/>
                  </a:lnTo>
                  <a:lnTo>
                    <a:pt x="158838" y="544576"/>
                  </a:lnTo>
                  <a:lnTo>
                    <a:pt x="72847" y="180657"/>
                  </a:lnTo>
                  <a:lnTo>
                    <a:pt x="343446" y="116725"/>
                  </a:lnTo>
                  <a:lnTo>
                    <a:pt x="339039" y="98056"/>
                  </a:lnTo>
                  <a:lnTo>
                    <a:pt x="53949" y="165430"/>
                  </a:lnTo>
                  <a:lnTo>
                    <a:pt x="50761" y="170586"/>
                  </a:lnTo>
                  <a:lnTo>
                    <a:pt x="143611" y="563460"/>
                  </a:lnTo>
                  <a:lnTo>
                    <a:pt x="148767" y="566661"/>
                  </a:lnTo>
                  <a:lnTo>
                    <a:pt x="385737" y="510667"/>
                  </a:lnTo>
                  <a:close/>
                </a:path>
                <a:path w="575310" h="575310">
                  <a:moveTo>
                    <a:pt x="536943" y="239699"/>
                  </a:moveTo>
                  <a:lnTo>
                    <a:pt x="528624" y="198666"/>
                  </a:lnTo>
                  <a:lnTo>
                    <a:pt x="517753" y="182562"/>
                  </a:lnTo>
                  <a:lnTo>
                    <a:pt x="517753" y="239699"/>
                  </a:lnTo>
                  <a:lnTo>
                    <a:pt x="510946" y="273291"/>
                  </a:lnTo>
                  <a:lnTo>
                    <a:pt x="492417" y="300723"/>
                  </a:lnTo>
                  <a:lnTo>
                    <a:pt x="464921" y="319214"/>
                  </a:lnTo>
                  <a:lnTo>
                    <a:pt x="431469" y="325996"/>
                  </a:lnTo>
                  <a:lnTo>
                    <a:pt x="397878" y="319214"/>
                  </a:lnTo>
                  <a:lnTo>
                    <a:pt x="370446" y="300723"/>
                  </a:lnTo>
                  <a:lnTo>
                    <a:pt x="351955" y="273291"/>
                  </a:lnTo>
                  <a:lnTo>
                    <a:pt x="345173" y="239699"/>
                  </a:lnTo>
                  <a:lnTo>
                    <a:pt x="351955" y="206108"/>
                  </a:lnTo>
                  <a:lnTo>
                    <a:pt x="370446" y="178676"/>
                  </a:lnTo>
                  <a:lnTo>
                    <a:pt x="397878" y="160185"/>
                  </a:lnTo>
                  <a:lnTo>
                    <a:pt x="431469" y="153403"/>
                  </a:lnTo>
                  <a:lnTo>
                    <a:pt x="465061" y="160185"/>
                  </a:lnTo>
                  <a:lnTo>
                    <a:pt x="492480" y="178676"/>
                  </a:lnTo>
                  <a:lnTo>
                    <a:pt x="510971" y="206108"/>
                  </a:lnTo>
                  <a:lnTo>
                    <a:pt x="517753" y="239699"/>
                  </a:lnTo>
                  <a:lnTo>
                    <a:pt x="517753" y="182562"/>
                  </a:lnTo>
                  <a:lnTo>
                    <a:pt x="506018" y="165163"/>
                  </a:lnTo>
                  <a:lnTo>
                    <a:pt x="488594" y="153403"/>
                  </a:lnTo>
                  <a:lnTo>
                    <a:pt x="472503" y="142544"/>
                  </a:lnTo>
                  <a:lnTo>
                    <a:pt x="431469" y="134226"/>
                  </a:lnTo>
                  <a:lnTo>
                    <a:pt x="390372" y="142544"/>
                  </a:lnTo>
                  <a:lnTo>
                    <a:pt x="356870" y="165163"/>
                  </a:lnTo>
                  <a:lnTo>
                    <a:pt x="334289" y="198666"/>
                  </a:lnTo>
                  <a:lnTo>
                    <a:pt x="325996" y="239699"/>
                  </a:lnTo>
                  <a:lnTo>
                    <a:pt x="334289" y="280758"/>
                  </a:lnTo>
                  <a:lnTo>
                    <a:pt x="356895" y="314286"/>
                  </a:lnTo>
                  <a:lnTo>
                    <a:pt x="390423" y="336892"/>
                  </a:lnTo>
                  <a:lnTo>
                    <a:pt x="431469" y="345173"/>
                  </a:lnTo>
                  <a:lnTo>
                    <a:pt x="472528" y="336892"/>
                  </a:lnTo>
                  <a:lnTo>
                    <a:pt x="488670" y="325996"/>
                  </a:lnTo>
                  <a:lnTo>
                    <a:pt x="506056" y="314286"/>
                  </a:lnTo>
                  <a:lnTo>
                    <a:pt x="528662" y="280758"/>
                  </a:lnTo>
                  <a:lnTo>
                    <a:pt x="536943" y="239699"/>
                  </a:lnTo>
                  <a:close/>
                </a:path>
                <a:path w="575310" h="575310">
                  <a:moveTo>
                    <a:pt x="575297" y="239725"/>
                  </a:moveTo>
                  <a:lnTo>
                    <a:pt x="567969" y="194259"/>
                  </a:lnTo>
                  <a:lnTo>
                    <a:pt x="556107" y="171335"/>
                  </a:lnTo>
                  <a:lnTo>
                    <a:pt x="556107" y="239725"/>
                  </a:lnTo>
                  <a:lnTo>
                    <a:pt x="546277" y="288226"/>
                  </a:lnTo>
                  <a:lnTo>
                    <a:pt x="521538" y="324878"/>
                  </a:lnTo>
                  <a:lnTo>
                    <a:pt x="519518" y="327837"/>
                  </a:lnTo>
                  <a:lnTo>
                    <a:pt x="479793" y="354558"/>
                  </a:lnTo>
                  <a:lnTo>
                    <a:pt x="460235" y="358533"/>
                  </a:lnTo>
                  <a:lnTo>
                    <a:pt x="460235" y="387832"/>
                  </a:lnTo>
                  <a:lnTo>
                    <a:pt x="460159" y="398513"/>
                  </a:lnTo>
                  <a:lnTo>
                    <a:pt x="455942" y="402717"/>
                  </a:lnTo>
                  <a:lnTo>
                    <a:pt x="441058" y="402717"/>
                  </a:lnTo>
                  <a:lnTo>
                    <a:pt x="441058" y="421881"/>
                  </a:lnTo>
                  <a:lnTo>
                    <a:pt x="441058" y="517766"/>
                  </a:lnTo>
                  <a:lnTo>
                    <a:pt x="441058" y="536943"/>
                  </a:lnTo>
                  <a:lnTo>
                    <a:pt x="441045" y="551827"/>
                  </a:lnTo>
                  <a:lnTo>
                    <a:pt x="436765" y="556120"/>
                  </a:lnTo>
                  <a:lnTo>
                    <a:pt x="426173" y="556120"/>
                  </a:lnTo>
                  <a:lnTo>
                    <a:pt x="421894" y="551827"/>
                  </a:lnTo>
                  <a:lnTo>
                    <a:pt x="421881" y="536943"/>
                  </a:lnTo>
                  <a:lnTo>
                    <a:pt x="441058" y="536943"/>
                  </a:lnTo>
                  <a:lnTo>
                    <a:pt x="441058" y="517766"/>
                  </a:lnTo>
                  <a:lnTo>
                    <a:pt x="421881" y="517766"/>
                  </a:lnTo>
                  <a:lnTo>
                    <a:pt x="421881" y="421881"/>
                  </a:lnTo>
                  <a:lnTo>
                    <a:pt x="441058" y="421881"/>
                  </a:lnTo>
                  <a:lnTo>
                    <a:pt x="441058" y="402717"/>
                  </a:lnTo>
                  <a:lnTo>
                    <a:pt x="406996" y="402717"/>
                  </a:lnTo>
                  <a:lnTo>
                    <a:pt x="402793" y="398513"/>
                  </a:lnTo>
                  <a:lnTo>
                    <a:pt x="402704" y="387832"/>
                  </a:lnTo>
                  <a:lnTo>
                    <a:pt x="406946" y="383578"/>
                  </a:lnTo>
                  <a:lnTo>
                    <a:pt x="455993" y="383578"/>
                  </a:lnTo>
                  <a:lnTo>
                    <a:pt x="460235" y="387832"/>
                  </a:lnTo>
                  <a:lnTo>
                    <a:pt x="460235" y="358533"/>
                  </a:lnTo>
                  <a:lnTo>
                    <a:pt x="382955" y="354558"/>
                  </a:lnTo>
                  <a:lnTo>
                    <a:pt x="343331" y="327837"/>
                  </a:lnTo>
                  <a:lnTo>
                    <a:pt x="316623" y="288226"/>
                  </a:lnTo>
                  <a:lnTo>
                    <a:pt x="306832" y="239725"/>
                  </a:lnTo>
                  <a:lnTo>
                    <a:pt x="316623" y="191185"/>
                  </a:lnTo>
                  <a:lnTo>
                    <a:pt x="343331" y="151561"/>
                  </a:lnTo>
                  <a:lnTo>
                    <a:pt x="382955" y="124853"/>
                  </a:lnTo>
                  <a:lnTo>
                    <a:pt x="431469" y="115062"/>
                  </a:lnTo>
                  <a:lnTo>
                    <a:pt x="479983" y="124853"/>
                  </a:lnTo>
                  <a:lnTo>
                    <a:pt x="519607" y="151561"/>
                  </a:lnTo>
                  <a:lnTo>
                    <a:pt x="546315" y="191185"/>
                  </a:lnTo>
                  <a:lnTo>
                    <a:pt x="556107" y="239725"/>
                  </a:lnTo>
                  <a:lnTo>
                    <a:pt x="556107" y="171335"/>
                  </a:lnTo>
                  <a:lnTo>
                    <a:pt x="547547" y="154787"/>
                  </a:lnTo>
                  <a:lnTo>
                    <a:pt x="516407" y="123647"/>
                  </a:lnTo>
                  <a:lnTo>
                    <a:pt x="499808" y="115062"/>
                  </a:lnTo>
                  <a:lnTo>
                    <a:pt x="476935" y="103225"/>
                  </a:lnTo>
                  <a:lnTo>
                    <a:pt x="431457" y="95897"/>
                  </a:lnTo>
                  <a:lnTo>
                    <a:pt x="386003" y="103225"/>
                  </a:lnTo>
                  <a:lnTo>
                    <a:pt x="346532" y="123647"/>
                  </a:lnTo>
                  <a:lnTo>
                    <a:pt x="315391" y="154787"/>
                  </a:lnTo>
                  <a:lnTo>
                    <a:pt x="294982" y="194259"/>
                  </a:lnTo>
                  <a:lnTo>
                    <a:pt x="287642" y="239725"/>
                  </a:lnTo>
                  <a:lnTo>
                    <a:pt x="294970" y="285051"/>
                  </a:lnTo>
                  <a:lnTo>
                    <a:pt x="315582" y="324878"/>
                  </a:lnTo>
                  <a:lnTo>
                    <a:pt x="347433" y="356438"/>
                  </a:lnTo>
                  <a:lnTo>
                    <a:pt x="388505" y="376974"/>
                  </a:lnTo>
                  <a:lnTo>
                    <a:pt x="384086" y="387489"/>
                  </a:lnTo>
                  <a:lnTo>
                    <a:pt x="402704" y="420230"/>
                  </a:lnTo>
                  <a:lnTo>
                    <a:pt x="402704" y="546531"/>
                  </a:lnTo>
                  <a:lnTo>
                    <a:pt x="404964" y="557720"/>
                  </a:lnTo>
                  <a:lnTo>
                    <a:pt x="411137" y="566864"/>
                  </a:lnTo>
                  <a:lnTo>
                    <a:pt x="420281" y="573024"/>
                  </a:lnTo>
                  <a:lnTo>
                    <a:pt x="431469" y="575284"/>
                  </a:lnTo>
                  <a:lnTo>
                    <a:pt x="442671" y="573024"/>
                  </a:lnTo>
                  <a:lnTo>
                    <a:pt x="451815" y="566864"/>
                  </a:lnTo>
                  <a:lnTo>
                    <a:pt x="457974" y="557720"/>
                  </a:lnTo>
                  <a:lnTo>
                    <a:pt x="458304" y="556120"/>
                  </a:lnTo>
                  <a:lnTo>
                    <a:pt x="460235" y="546531"/>
                  </a:lnTo>
                  <a:lnTo>
                    <a:pt x="460235" y="536943"/>
                  </a:lnTo>
                  <a:lnTo>
                    <a:pt x="460235" y="517766"/>
                  </a:lnTo>
                  <a:lnTo>
                    <a:pt x="460235" y="421881"/>
                  </a:lnTo>
                  <a:lnTo>
                    <a:pt x="460235" y="420230"/>
                  </a:lnTo>
                  <a:lnTo>
                    <a:pt x="470039" y="414375"/>
                  </a:lnTo>
                  <a:lnTo>
                    <a:pt x="476605" y="405536"/>
                  </a:lnTo>
                  <a:lnTo>
                    <a:pt x="477329" y="402717"/>
                  </a:lnTo>
                  <a:lnTo>
                    <a:pt x="479374" y="394868"/>
                  </a:lnTo>
                  <a:lnTo>
                    <a:pt x="477774" y="383578"/>
                  </a:lnTo>
                  <a:lnTo>
                    <a:pt x="476961" y="381228"/>
                  </a:lnTo>
                  <a:lnTo>
                    <a:pt x="475830" y="379006"/>
                  </a:lnTo>
                  <a:lnTo>
                    <a:pt x="474446" y="376974"/>
                  </a:lnTo>
                  <a:lnTo>
                    <a:pt x="499618" y="364350"/>
                  </a:lnTo>
                  <a:lnTo>
                    <a:pt x="515391" y="356438"/>
                  </a:lnTo>
                  <a:lnTo>
                    <a:pt x="517347" y="354558"/>
                  </a:lnTo>
                  <a:lnTo>
                    <a:pt x="547268" y="324878"/>
                  </a:lnTo>
                  <a:lnTo>
                    <a:pt x="567918" y="285051"/>
                  </a:lnTo>
                  <a:lnTo>
                    <a:pt x="575297" y="239725"/>
                  </a:lnTo>
                  <a:close/>
                </a:path>
              </a:pathLst>
            </a:custGeom>
            <a:solidFill>
              <a:srgbClr val="000000"/>
            </a:solidFill>
          </p:spPr>
          <p:txBody>
            <a:bodyPr wrap="square" lIns="0" tIns="0" rIns="0" bIns="0" rtlCol="0"/>
            <a:lstStyle/>
            <a:p>
              <a:endParaRPr sz="1600">
                <a:latin typeface="Grammarsaurus" pitchFamily="2" charset="0"/>
              </a:endParaRPr>
            </a:p>
          </p:txBody>
        </p:sp>
        <p:pic>
          <p:nvPicPr>
            <p:cNvPr id="107" name="object 107"/>
            <p:cNvPicPr/>
            <p:nvPr/>
          </p:nvPicPr>
          <p:blipFill>
            <a:blip r:embed="rId9" cstate="print"/>
            <a:stretch>
              <a:fillRect/>
            </a:stretch>
          </p:blipFill>
          <p:spPr>
            <a:xfrm>
              <a:off x="1068228" y="5044913"/>
              <a:ext cx="263766" cy="327945"/>
            </a:xfrm>
            <a:prstGeom prst="rect">
              <a:avLst/>
            </a:prstGeom>
          </p:spPr>
        </p:pic>
      </p:grpSp>
      <p:sp>
        <p:nvSpPr>
          <p:cNvPr id="109" name="object 34">
            <a:extLst>
              <a:ext uri="{FF2B5EF4-FFF2-40B4-BE49-F238E27FC236}">
                <a16:creationId xmlns:a16="http://schemas.microsoft.com/office/drawing/2014/main" id="{225296FF-7103-B903-FFF3-07E31E13C29C}"/>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8"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8360" y="156742"/>
                </a:lnTo>
                <a:lnTo>
                  <a:pt x="18679" y="205802"/>
                </a:lnTo>
                <a:lnTo>
                  <a:pt x="32976" y="253723"/>
                </a:lnTo>
                <a:lnTo>
                  <a:pt x="51163" y="300282"/>
                </a:lnTo>
                <a:lnTo>
                  <a:pt x="73153" y="345258"/>
                </a:lnTo>
                <a:lnTo>
                  <a:pt x="98860" y="388429"/>
                </a:lnTo>
                <a:lnTo>
                  <a:pt x="128196"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6615" y="666610"/>
                </a:lnTo>
                <a:lnTo>
                  <a:pt x="557910" y="66674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4</a:t>
            </a:r>
            <a:endParaRPr sz="2400" dirty="0">
              <a:latin typeface="Grammarsaurus" pitchFamily="2" charset="0"/>
              <a:cs typeface="Arial"/>
            </a:endParaRPr>
          </a:p>
        </p:txBody>
      </p:sp>
      <p:grpSp>
        <p:nvGrpSpPr>
          <p:cNvPr id="4" name="object 4"/>
          <p:cNvGrpSpPr/>
          <p:nvPr/>
        </p:nvGrpSpPr>
        <p:grpSpPr>
          <a:xfrm>
            <a:off x="2772765" y="167648"/>
            <a:ext cx="6646545" cy="755650"/>
            <a:chOff x="2772765" y="167648"/>
            <a:chExt cx="6646545" cy="755650"/>
          </a:xfrm>
        </p:grpSpPr>
        <p:sp>
          <p:nvSpPr>
            <p:cNvPr id="5" name="object 5"/>
            <p:cNvSpPr/>
            <p:nvPr/>
          </p:nvSpPr>
          <p:spPr>
            <a:xfrm>
              <a:off x="2779115" y="173998"/>
              <a:ext cx="6633845" cy="742950"/>
            </a:xfrm>
            <a:custGeom>
              <a:avLst/>
              <a:gdLst/>
              <a:ahLst/>
              <a:cxnLst/>
              <a:rect l="l" t="t" r="r" b="b"/>
              <a:pathLst>
                <a:path w="6633845" h="742950">
                  <a:moveTo>
                    <a:pt x="6591884" y="0"/>
                  </a:moveTo>
                  <a:lnTo>
                    <a:pt x="41884" y="0"/>
                  </a:lnTo>
                  <a:lnTo>
                    <a:pt x="25621" y="3304"/>
                  </a:lnTo>
                  <a:lnTo>
                    <a:pt x="12303" y="12303"/>
                  </a:lnTo>
                  <a:lnTo>
                    <a:pt x="3304" y="25621"/>
                  </a:lnTo>
                  <a:lnTo>
                    <a:pt x="0" y="41884"/>
                  </a:lnTo>
                  <a:lnTo>
                    <a:pt x="0" y="700570"/>
                  </a:lnTo>
                  <a:lnTo>
                    <a:pt x="3304" y="716826"/>
                  </a:lnTo>
                  <a:lnTo>
                    <a:pt x="12303" y="730140"/>
                  </a:lnTo>
                  <a:lnTo>
                    <a:pt x="25621" y="739137"/>
                  </a:lnTo>
                  <a:lnTo>
                    <a:pt x="41884" y="742442"/>
                  </a:lnTo>
                  <a:lnTo>
                    <a:pt x="6591884" y="742442"/>
                  </a:lnTo>
                  <a:lnTo>
                    <a:pt x="6608147" y="739137"/>
                  </a:lnTo>
                  <a:lnTo>
                    <a:pt x="6621465" y="730140"/>
                  </a:lnTo>
                  <a:lnTo>
                    <a:pt x="6630464" y="716826"/>
                  </a:lnTo>
                  <a:lnTo>
                    <a:pt x="6633768" y="700570"/>
                  </a:lnTo>
                  <a:lnTo>
                    <a:pt x="6633768" y="41884"/>
                  </a:lnTo>
                  <a:lnTo>
                    <a:pt x="6630464" y="25621"/>
                  </a:lnTo>
                  <a:lnTo>
                    <a:pt x="6621465" y="12303"/>
                  </a:lnTo>
                  <a:lnTo>
                    <a:pt x="6608147" y="3304"/>
                  </a:lnTo>
                  <a:lnTo>
                    <a:pt x="6591884"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2779115" y="173998"/>
              <a:ext cx="6633845" cy="742950"/>
            </a:xfrm>
            <a:custGeom>
              <a:avLst/>
              <a:gdLst/>
              <a:ahLst/>
              <a:cxnLst/>
              <a:rect l="l" t="t" r="r" b="b"/>
              <a:pathLst>
                <a:path w="6633845" h="742950">
                  <a:moveTo>
                    <a:pt x="6591884" y="742442"/>
                  </a:moveTo>
                  <a:lnTo>
                    <a:pt x="41884" y="742442"/>
                  </a:lnTo>
                  <a:lnTo>
                    <a:pt x="25621" y="739137"/>
                  </a:lnTo>
                  <a:lnTo>
                    <a:pt x="12303" y="730140"/>
                  </a:lnTo>
                  <a:lnTo>
                    <a:pt x="3304" y="716826"/>
                  </a:lnTo>
                  <a:lnTo>
                    <a:pt x="0" y="700570"/>
                  </a:lnTo>
                  <a:lnTo>
                    <a:pt x="0" y="41884"/>
                  </a:lnTo>
                  <a:lnTo>
                    <a:pt x="3304" y="25621"/>
                  </a:lnTo>
                  <a:lnTo>
                    <a:pt x="12303" y="12303"/>
                  </a:lnTo>
                  <a:lnTo>
                    <a:pt x="25621" y="3304"/>
                  </a:lnTo>
                  <a:lnTo>
                    <a:pt x="41884" y="0"/>
                  </a:lnTo>
                  <a:lnTo>
                    <a:pt x="6591884" y="0"/>
                  </a:lnTo>
                  <a:lnTo>
                    <a:pt x="6608147" y="3304"/>
                  </a:lnTo>
                  <a:lnTo>
                    <a:pt x="6621465" y="12303"/>
                  </a:lnTo>
                  <a:lnTo>
                    <a:pt x="6630464" y="25621"/>
                  </a:lnTo>
                  <a:lnTo>
                    <a:pt x="6633768" y="41884"/>
                  </a:lnTo>
                  <a:lnTo>
                    <a:pt x="6633768" y="700570"/>
                  </a:lnTo>
                  <a:lnTo>
                    <a:pt x="6630464" y="716826"/>
                  </a:lnTo>
                  <a:lnTo>
                    <a:pt x="6621465" y="730140"/>
                  </a:lnTo>
                  <a:lnTo>
                    <a:pt x="6608147" y="739137"/>
                  </a:lnTo>
                  <a:lnTo>
                    <a:pt x="6591884"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7" name="object 7"/>
          <p:cNvSpPr txBox="1">
            <a:spLocks noGrp="1"/>
          </p:cNvSpPr>
          <p:nvPr>
            <p:ph type="title"/>
          </p:nvPr>
        </p:nvSpPr>
        <p:spPr>
          <a:xfrm>
            <a:off x="2436530" y="212797"/>
            <a:ext cx="7318939" cy="589280"/>
          </a:xfrm>
          <a:prstGeom prst="rect">
            <a:avLst/>
          </a:prstGeom>
        </p:spPr>
        <p:txBody>
          <a:bodyPr vert="horz" wrap="square" lIns="0" tIns="12700" rIns="0" bIns="0" rtlCol="0">
            <a:spAutoFit/>
          </a:bodyPr>
          <a:lstStyle/>
          <a:p>
            <a:pPr marL="693738" indent="-684213" algn="ctr">
              <a:lnSpc>
                <a:spcPct val="100000"/>
              </a:lnSpc>
              <a:spcBef>
                <a:spcPts val="100"/>
              </a:spcBef>
            </a:pPr>
            <a:r>
              <a:rPr sz="3600" dirty="0">
                <a:latin typeface="Grammarsaurus" pitchFamily="2" charset="0"/>
              </a:rPr>
              <a:t>Evidence and interpretation</a:t>
            </a:r>
          </a:p>
        </p:txBody>
      </p:sp>
      <p:grpSp>
        <p:nvGrpSpPr>
          <p:cNvPr id="8" name="object 8"/>
          <p:cNvGrpSpPr/>
          <p:nvPr/>
        </p:nvGrpSpPr>
        <p:grpSpPr>
          <a:xfrm>
            <a:off x="406603" y="1253863"/>
            <a:ext cx="10807700" cy="5498465"/>
            <a:chOff x="406603" y="1253863"/>
            <a:chExt cx="10807700" cy="5498465"/>
          </a:xfrm>
        </p:grpSpPr>
        <p:sp>
          <p:nvSpPr>
            <p:cNvPr id="9" name="object 9"/>
            <p:cNvSpPr/>
            <p:nvPr/>
          </p:nvSpPr>
          <p:spPr>
            <a:xfrm>
              <a:off x="4974616" y="6394930"/>
              <a:ext cx="2242820" cy="350520"/>
            </a:xfrm>
            <a:custGeom>
              <a:avLst/>
              <a:gdLst/>
              <a:ahLst/>
              <a:cxnLst/>
              <a:rect l="l" t="t" r="r" b="b"/>
              <a:pathLst>
                <a:path w="2242820" h="350520">
                  <a:moveTo>
                    <a:pt x="2122792" y="0"/>
                  </a:moveTo>
                  <a:lnTo>
                    <a:pt x="119976" y="0"/>
                  </a:lnTo>
                  <a:lnTo>
                    <a:pt x="73391" y="9466"/>
                  </a:lnTo>
                  <a:lnTo>
                    <a:pt x="35242" y="35244"/>
                  </a:lnTo>
                  <a:lnTo>
                    <a:pt x="9466" y="73396"/>
                  </a:lnTo>
                  <a:lnTo>
                    <a:pt x="0" y="119989"/>
                  </a:lnTo>
                  <a:lnTo>
                    <a:pt x="0" y="230504"/>
                  </a:lnTo>
                  <a:lnTo>
                    <a:pt x="9466" y="277083"/>
                  </a:lnTo>
                  <a:lnTo>
                    <a:pt x="35242" y="315228"/>
                  </a:lnTo>
                  <a:lnTo>
                    <a:pt x="73391" y="341002"/>
                  </a:lnTo>
                  <a:lnTo>
                    <a:pt x="119976" y="350469"/>
                  </a:lnTo>
                  <a:lnTo>
                    <a:pt x="2122792" y="350469"/>
                  </a:lnTo>
                  <a:lnTo>
                    <a:pt x="2169377" y="341002"/>
                  </a:lnTo>
                  <a:lnTo>
                    <a:pt x="2207526" y="315228"/>
                  </a:lnTo>
                  <a:lnTo>
                    <a:pt x="2233302" y="277083"/>
                  </a:lnTo>
                  <a:lnTo>
                    <a:pt x="2242769" y="230504"/>
                  </a:lnTo>
                  <a:lnTo>
                    <a:pt x="2242769" y="119989"/>
                  </a:lnTo>
                  <a:lnTo>
                    <a:pt x="2233302" y="73396"/>
                  </a:lnTo>
                  <a:lnTo>
                    <a:pt x="2207526" y="35244"/>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10" name="object 10"/>
            <p:cNvSpPr/>
            <p:nvPr/>
          </p:nvSpPr>
          <p:spPr>
            <a:xfrm>
              <a:off x="4974616" y="6394930"/>
              <a:ext cx="2242820" cy="350520"/>
            </a:xfrm>
            <a:custGeom>
              <a:avLst/>
              <a:gdLst/>
              <a:ahLst/>
              <a:cxnLst/>
              <a:rect l="l" t="t" r="r" b="b"/>
              <a:pathLst>
                <a:path w="2242820" h="350520">
                  <a:moveTo>
                    <a:pt x="2122792" y="350469"/>
                  </a:moveTo>
                  <a:lnTo>
                    <a:pt x="119976" y="350469"/>
                  </a:lnTo>
                  <a:lnTo>
                    <a:pt x="73391" y="341002"/>
                  </a:lnTo>
                  <a:lnTo>
                    <a:pt x="35242" y="315228"/>
                  </a:lnTo>
                  <a:lnTo>
                    <a:pt x="9466" y="277083"/>
                  </a:lnTo>
                  <a:lnTo>
                    <a:pt x="0" y="230504"/>
                  </a:lnTo>
                  <a:lnTo>
                    <a:pt x="0" y="119989"/>
                  </a:lnTo>
                  <a:lnTo>
                    <a:pt x="9466" y="73396"/>
                  </a:lnTo>
                  <a:lnTo>
                    <a:pt x="35242" y="35244"/>
                  </a:lnTo>
                  <a:lnTo>
                    <a:pt x="73391" y="9466"/>
                  </a:lnTo>
                  <a:lnTo>
                    <a:pt x="119976" y="0"/>
                  </a:lnTo>
                  <a:lnTo>
                    <a:pt x="2122792" y="0"/>
                  </a:lnTo>
                  <a:lnTo>
                    <a:pt x="2169377" y="9466"/>
                  </a:lnTo>
                  <a:lnTo>
                    <a:pt x="2207526" y="35244"/>
                  </a:lnTo>
                  <a:lnTo>
                    <a:pt x="2233302" y="73396"/>
                  </a:lnTo>
                  <a:lnTo>
                    <a:pt x="2242769" y="119989"/>
                  </a:lnTo>
                  <a:lnTo>
                    <a:pt x="2242769" y="230504"/>
                  </a:lnTo>
                  <a:lnTo>
                    <a:pt x="2233302" y="277083"/>
                  </a:lnTo>
                  <a:lnTo>
                    <a:pt x="2207526" y="315228"/>
                  </a:lnTo>
                  <a:lnTo>
                    <a:pt x="2169377" y="341002"/>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11" name="object 11"/>
            <p:cNvPicPr/>
            <p:nvPr/>
          </p:nvPicPr>
          <p:blipFill>
            <a:blip r:embed="rId2" cstate="print"/>
            <a:stretch>
              <a:fillRect/>
            </a:stretch>
          </p:blipFill>
          <p:spPr>
            <a:xfrm>
              <a:off x="5059743" y="6435196"/>
              <a:ext cx="270800" cy="270802"/>
            </a:xfrm>
            <a:prstGeom prst="rect">
              <a:avLst/>
            </a:prstGeom>
          </p:spPr>
        </p:pic>
        <p:sp>
          <p:nvSpPr>
            <p:cNvPr id="12" name="object 12"/>
            <p:cNvSpPr/>
            <p:nvPr/>
          </p:nvSpPr>
          <p:spPr>
            <a:xfrm>
              <a:off x="412953" y="1260213"/>
              <a:ext cx="10795000" cy="3676650"/>
            </a:xfrm>
            <a:custGeom>
              <a:avLst/>
              <a:gdLst/>
              <a:ahLst/>
              <a:cxnLst/>
              <a:rect l="l" t="t" r="r" b="b"/>
              <a:pathLst>
                <a:path w="10795000" h="3676650">
                  <a:moveTo>
                    <a:pt x="10742955" y="0"/>
                  </a:moveTo>
                  <a:lnTo>
                    <a:pt x="51917" y="0"/>
                  </a:lnTo>
                  <a:lnTo>
                    <a:pt x="31707" y="4079"/>
                  </a:lnTo>
                  <a:lnTo>
                    <a:pt x="15205" y="15203"/>
                  </a:lnTo>
                  <a:lnTo>
                    <a:pt x="4079" y="31702"/>
                  </a:lnTo>
                  <a:lnTo>
                    <a:pt x="0" y="51904"/>
                  </a:lnTo>
                  <a:lnTo>
                    <a:pt x="0" y="3624249"/>
                  </a:lnTo>
                  <a:lnTo>
                    <a:pt x="4079" y="3644457"/>
                  </a:lnTo>
                  <a:lnTo>
                    <a:pt x="15205" y="3660955"/>
                  </a:lnTo>
                  <a:lnTo>
                    <a:pt x="31707" y="3672077"/>
                  </a:lnTo>
                  <a:lnTo>
                    <a:pt x="51917" y="3676154"/>
                  </a:lnTo>
                  <a:lnTo>
                    <a:pt x="10742955" y="3676154"/>
                  </a:lnTo>
                  <a:lnTo>
                    <a:pt x="10763158" y="3672077"/>
                  </a:lnTo>
                  <a:lnTo>
                    <a:pt x="10779656" y="3660955"/>
                  </a:lnTo>
                  <a:lnTo>
                    <a:pt x="10790781" y="3644457"/>
                  </a:lnTo>
                  <a:lnTo>
                    <a:pt x="10794860" y="3624249"/>
                  </a:lnTo>
                  <a:lnTo>
                    <a:pt x="10794860" y="51904"/>
                  </a:lnTo>
                  <a:lnTo>
                    <a:pt x="10790781" y="31702"/>
                  </a:lnTo>
                  <a:lnTo>
                    <a:pt x="10779656" y="15203"/>
                  </a:lnTo>
                  <a:lnTo>
                    <a:pt x="10763158" y="4079"/>
                  </a:lnTo>
                  <a:lnTo>
                    <a:pt x="10742955" y="0"/>
                  </a:lnTo>
                  <a:close/>
                </a:path>
              </a:pathLst>
            </a:custGeom>
            <a:solidFill>
              <a:srgbClr val="CCB7B1"/>
            </a:solidFill>
          </p:spPr>
          <p:txBody>
            <a:bodyPr wrap="square" lIns="0" tIns="0" rIns="0" bIns="0" rtlCol="0"/>
            <a:lstStyle/>
            <a:p>
              <a:endParaRPr sz="1600">
                <a:latin typeface="Grammarsaurus" pitchFamily="2" charset="0"/>
              </a:endParaRPr>
            </a:p>
          </p:txBody>
        </p:sp>
        <p:sp>
          <p:nvSpPr>
            <p:cNvPr id="13" name="object 13"/>
            <p:cNvSpPr/>
            <p:nvPr/>
          </p:nvSpPr>
          <p:spPr>
            <a:xfrm>
              <a:off x="412953" y="1260213"/>
              <a:ext cx="10795000" cy="3676650"/>
            </a:xfrm>
            <a:custGeom>
              <a:avLst/>
              <a:gdLst/>
              <a:ahLst/>
              <a:cxnLst/>
              <a:rect l="l" t="t" r="r" b="b"/>
              <a:pathLst>
                <a:path w="10795000" h="3676650">
                  <a:moveTo>
                    <a:pt x="10742955" y="3676154"/>
                  </a:moveTo>
                  <a:lnTo>
                    <a:pt x="51917" y="3676154"/>
                  </a:lnTo>
                  <a:lnTo>
                    <a:pt x="31707" y="3672077"/>
                  </a:lnTo>
                  <a:lnTo>
                    <a:pt x="15205" y="3660955"/>
                  </a:lnTo>
                  <a:lnTo>
                    <a:pt x="4079" y="3644457"/>
                  </a:lnTo>
                  <a:lnTo>
                    <a:pt x="0" y="3624249"/>
                  </a:lnTo>
                  <a:lnTo>
                    <a:pt x="0" y="51904"/>
                  </a:lnTo>
                  <a:lnTo>
                    <a:pt x="4079" y="31702"/>
                  </a:lnTo>
                  <a:lnTo>
                    <a:pt x="15205" y="15203"/>
                  </a:lnTo>
                  <a:lnTo>
                    <a:pt x="31707" y="4079"/>
                  </a:lnTo>
                  <a:lnTo>
                    <a:pt x="51917" y="0"/>
                  </a:lnTo>
                  <a:lnTo>
                    <a:pt x="10742955" y="0"/>
                  </a:lnTo>
                  <a:lnTo>
                    <a:pt x="10763158" y="4079"/>
                  </a:lnTo>
                  <a:lnTo>
                    <a:pt x="10779656" y="15203"/>
                  </a:lnTo>
                  <a:lnTo>
                    <a:pt x="10790781" y="31702"/>
                  </a:lnTo>
                  <a:lnTo>
                    <a:pt x="10794860" y="51904"/>
                  </a:lnTo>
                  <a:lnTo>
                    <a:pt x="10794860" y="3624249"/>
                  </a:lnTo>
                  <a:lnTo>
                    <a:pt x="10790781" y="3644457"/>
                  </a:lnTo>
                  <a:lnTo>
                    <a:pt x="10779656" y="3660955"/>
                  </a:lnTo>
                  <a:lnTo>
                    <a:pt x="10763158" y="3672077"/>
                  </a:lnTo>
                  <a:lnTo>
                    <a:pt x="10742955" y="3676154"/>
                  </a:lnTo>
                  <a:close/>
                </a:path>
              </a:pathLst>
            </a:custGeom>
            <a:ln w="12699">
              <a:solidFill>
                <a:srgbClr val="061630"/>
              </a:solidFill>
            </a:ln>
          </p:spPr>
          <p:txBody>
            <a:bodyPr wrap="square" lIns="0" tIns="0" rIns="0" bIns="0" rtlCol="0"/>
            <a:lstStyle/>
            <a:p>
              <a:endParaRPr sz="1600">
                <a:latin typeface="Grammarsaurus" pitchFamily="2" charset="0"/>
              </a:endParaRPr>
            </a:p>
          </p:txBody>
        </p:sp>
      </p:grpSp>
      <p:sp>
        <p:nvSpPr>
          <p:cNvPr id="14" name="object 14"/>
          <p:cNvSpPr txBox="1"/>
          <p:nvPr/>
        </p:nvSpPr>
        <p:spPr>
          <a:xfrm>
            <a:off x="609600" y="1666072"/>
            <a:ext cx="10123170" cy="2679516"/>
          </a:xfrm>
          <a:prstGeom prst="rect">
            <a:avLst/>
          </a:prstGeom>
        </p:spPr>
        <p:txBody>
          <a:bodyPr vert="horz" wrap="square" lIns="0" tIns="12700" rIns="0" bIns="0" rtlCol="0">
            <a:spAutoFit/>
          </a:bodyPr>
          <a:lstStyle/>
          <a:p>
            <a:pPr marL="12700">
              <a:lnSpc>
                <a:spcPct val="100000"/>
              </a:lnSpc>
              <a:spcBef>
                <a:spcPts val="100"/>
              </a:spcBef>
            </a:pPr>
            <a:r>
              <a:rPr sz="1900" dirty="0">
                <a:solidFill>
                  <a:srgbClr val="231F20"/>
                </a:solidFill>
                <a:latin typeface="Grammarsaurus" pitchFamily="2" charset="0"/>
                <a:cs typeface="Arial MT"/>
              </a:rPr>
              <a:t>Hi! My name is </a:t>
            </a:r>
            <a:r>
              <a:rPr sz="1900" b="1" dirty="0">
                <a:solidFill>
                  <a:srgbClr val="231F20"/>
                </a:solidFill>
                <a:latin typeface="Grammarsaurus" pitchFamily="2" charset="0"/>
                <a:cs typeface="Arial"/>
              </a:rPr>
              <a:t>Rolland</a:t>
            </a:r>
            <a:r>
              <a:rPr sz="1900" dirty="0">
                <a:solidFill>
                  <a:srgbClr val="231F20"/>
                </a:solidFill>
                <a:latin typeface="Grammarsaurus" pitchFamily="2" charset="0"/>
                <a:cs typeface="Arial MT"/>
              </a:rPr>
              <a:t>, and I’m a </a:t>
            </a:r>
            <a:r>
              <a:rPr sz="1900" b="1" dirty="0">
                <a:solidFill>
                  <a:srgbClr val="231F20"/>
                </a:solidFill>
                <a:latin typeface="Grammarsaurus" pitchFamily="2" charset="0"/>
                <a:cs typeface="Arial"/>
              </a:rPr>
              <a:t>historian</a:t>
            </a:r>
            <a:r>
              <a:rPr sz="1900" dirty="0">
                <a:solidFill>
                  <a:srgbClr val="231F20"/>
                </a:solidFill>
                <a:latin typeface="Grammarsaurus" pitchFamily="2" charset="0"/>
                <a:cs typeface="Arial MT"/>
              </a:rPr>
              <a:t>. I study the past to understand what happened.</a:t>
            </a:r>
            <a:endParaRPr sz="1900" dirty="0">
              <a:latin typeface="Grammarsaurus" pitchFamily="2" charset="0"/>
              <a:cs typeface="Arial MT"/>
            </a:endParaRPr>
          </a:p>
          <a:p>
            <a:pPr marL="12700" marR="281305">
              <a:lnSpc>
                <a:spcPct val="113700"/>
              </a:lnSpc>
              <a:spcBef>
                <a:spcPts val="1495"/>
              </a:spcBef>
            </a:pPr>
            <a:r>
              <a:rPr sz="1900" b="1" dirty="0">
                <a:solidFill>
                  <a:srgbClr val="231F20"/>
                </a:solidFill>
                <a:latin typeface="Grammarsaurus" pitchFamily="2" charset="0"/>
                <a:cs typeface="Arial"/>
              </a:rPr>
              <a:t>Evidence </a:t>
            </a:r>
            <a:r>
              <a:rPr sz="1900" dirty="0">
                <a:solidFill>
                  <a:srgbClr val="231F20"/>
                </a:solidFill>
                <a:latin typeface="Grammarsaurus" pitchFamily="2" charset="0"/>
                <a:cs typeface="Arial MT"/>
              </a:rPr>
              <a:t>is anything we see, hear, read, or experience that helps us know something is true or happened. For example, a picture or a photo can be evidence.</a:t>
            </a:r>
            <a:endParaRPr sz="1900" dirty="0">
              <a:latin typeface="Grammarsaurus" pitchFamily="2" charset="0"/>
              <a:cs typeface="Arial MT"/>
            </a:endParaRPr>
          </a:p>
          <a:p>
            <a:pPr marL="12700" marR="191770">
              <a:lnSpc>
                <a:spcPct val="113700"/>
              </a:lnSpc>
              <a:spcBef>
                <a:spcPts val="1500"/>
              </a:spcBef>
            </a:pPr>
            <a:r>
              <a:rPr sz="1900" b="1" dirty="0">
                <a:solidFill>
                  <a:srgbClr val="231F20"/>
                </a:solidFill>
                <a:latin typeface="Grammarsaurus" pitchFamily="2" charset="0"/>
                <a:cs typeface="Arial"/>
              </a:rPr>
              <a:t>Interpretation </a:t>
            </a:r>
            <a:r>
              <a:rPr sz="1900" dirty="0">
                <a:solidFill>
                  <a:srgbClr val="231F20"/>
                </a:solidFill>
                <a:latin typeface="Grammarsaurus" pitchFamily="2" charset="0"/>
                <a:cs typeface="Arial MT"/>
              </a:rPr>
              <a:t>is how we explain the evidence and figure out what it means. So, evidence shows us what happened and interpretation helps us understand it. For example, here are some coins from Anglo-Saxon times. I can interpret that the Anglo-Saxon people used money to buy things like we do today.</a:t>
            </a:r>
            <a:endParaRPr sz="1900" dirty="0">
              <a:latin typeface="Grammarsaurus" pitchFamily="2" charset="0"/>
              <a:cs typeface="Arial MT"/>
            </a:endParaRPr>
          </a:p>
        </p:txBody>
      </p:sp>
      <p:pic>
        <p:nvPicPr>
          <p:cNvPr id="15" name="object 15"/>
          <p:cNvPicPr/>
          <p:nvPr/>
        </p:nvPicPr>
        <p:blipFill>
          <a:blip r:embed="rId3" cstate="print"/>
          <a:stretch>
            <a:fillRect/>
          </a:stretch>
        </p:blipFill>
        <p:spPr>
          <a:xfrm>
            <a:off x="10471773" y="1443566"/>
            <a:ext cx="1720226" cy="4990262"/>
          </a:xfrm>
          <a:prstGeom prst="rect">
            <a:avLst/>
          </a:prstGeom>
        </p:spPr>
      </p:pic>
      <p:grpSp>
        <p:nvGrpSpPr>
          <p:cNvPr id="16" name="object 16"/>
          <p:cNvGrpSpPr/>
          <p:nvPr/>
        </p:nvGrpSpPr>
        <p:grpSpPr>
          <a:xfrm>
            <a:off x="4699965" y="4397921"/>
            <a:ext cx="2792095" cy="1858645"/>
            <a:chOff x="4699965" y="4397921"/>
            <a:chExt cx="2792095" cy="1858645"/>
          </a:xfrm>
        </p:grpSpPr>
        <p:pic>
          <p:nvPicPr>
            <p:cNvPr id="17" name="object 17"/>
            <p:cNvPicPr/>
            <p:nvPr/>
          </p:nvPicPr>
          <p:blipFill>
            <a:blip r:embed="rId4" cstate="print"/>
            <a:stretch>
              <a:fillRect/>
            </a:stretch>
          </p:blipFill>
          <p:spPr>
            <a:xfrm>
              <a:off x="4706316" y="4404269"/>
              <a:ext cx="2779368" cy="1845500"/>
            </a:xfrm>
            <a:prstGeom prst="rect">
              <a:avLst/>
            </a:prstGeom>
          </p:spPr>
        </p:pic>
        <p:sp>
          <p:nvSpPr>
            <p:cNvPr id="18" name="object 18"/>
            <p:cNvSpPr/>
            <p:nvPr/>
          </p:nvSpPr>
          <p:spPr>
            <a:xfrm>
              <a:off x="4706315" y="4404271"/>
              <a:ext cx="2779395" cy="1845945"/>
            </a:xfrm>
            <a:custGeom>
              <a:avLst/>
              <a:gdLst/>
              <a:ahLst/>
              <a:cxnLst/>
              <a:rect l="l" t="t" r="r" b="b"/>
              <a:pathLst>
                <a:path w="2779395" h="1845945">
                  <a:moveTo>
                    <a:pt x="2779369" y="1845487"/>
                  </a:moveTo>
                  <a:lnTo>
                    <a:pt x="0" y="1845487"/>
                  </a:lnTo>
                  <a:lnTo>
                    <a:pt x="0" y="0"/>
                  </a:lnTo>
                  <a:lnTo>
                    <a:pt x="2779369" y="0"/>
                  </a:lnTo>
                  <a:lnTo>
                    <a:pt x="2779369" y="1845487"/>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0" name="object 34">
            <a:extLst>
              <a:ext uri="{FF2B5EF4-FFF2-40B4-BE49-F238E27FC236}">
                <a16:creationId xmlns:a16="http://schemas.microsoft.com/office/drawing/2014/main" id="{E9E0BABB-D6AC-37ED-9536-CC0536A3DA1C}"/>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6"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60" y="156742"/>
                </a:lnTo>
                <a:lnTo>
                  <a:pt x="18680" y="205802"/>
                </a:lnTo>
                <a:lnTo>
                  <a:pt x="32977" y="253723"/>
                </a:lnTo>
                <a:lnTo>
                  <a:pt x="51165" y="300282"/>
                </a:lnTo>
                <a:lnTo>
                  <a:pt x="73157" y="345258"/>
                </a:lnTo>
                <a:lnTo>
                  <a:pt x="98866" y="388429"/>
                </a:lnTo>
                <a:lnTo>
                  <a:pt x="128204"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6615" y="666610"/>
                </a:lnTo>
                <a:lnTo>
                  <a:pt x="557913" y="666743"/>
                </a:lnTo>
                <a:lnTo>
                  <a:pt x="557913" y="653974"/>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5</a:t>
            </a:r>
            <a:endParaRPr sz="2400" dirty="0">
              <a:latin typeface="Grammarsaurus" pitchFamily="2" charset="0"/>
              <a:cs typeface="Arial"/>
            </a:endParaRPr>
          </a:p>
        </p:txBody>
      </p:sp>
      <p:grpSp>
        <p:nvGrpSpPr>
          <p:cNvPr id="4" name="object 4"/>
          <p:cNvGrpSpPr/>
          <p:nvPr/>
        </p:nvGrpSpPr>
        <p:grpSpPr>
          <a:xfrm>
            <a:off x="4364504" y="167648"/>
            <a:ext cx="3463290" cy="6584315"/>
            <a:chOff x="4364504" y="167648"/>
            <a:chExt cx="3463290" cy="6584315"/>
          </a:xfrm>
        </p:grpSpPr>
        <p:sp>
          <p:nvSpPr>
            <p:cNvPr id="5" name="object 5"/>
            <p:cNvSpPr/>
            <p:nvPr/>
          </p:nvSpPr>
          <p:spPr>
            <a:xfrm>
              <a:off x="4974614" y="6394930"/>
              <a:ext cx="2242820" cy="350520"/>
            </a:xfrm>
            <a:custGeom>
              <a:avLst/>
              <a:gdLst/>
              <a:ahLst/>
              <a:cxnLst/>
              <a:rect l="l" t="t" r="r" b="b"/>
              <a:pathLst>
                <a:path w="2242820" h="350520">
                  <a:moveTo>
                    <a:pt x="2122792" y="0"/>
                  </a:moveTo>
                  <a:lnTo>
                    <a:pt x="119976" y="0"/>
                  </a:lnTo>
                  <a:lnTo>
                    <a:pt x="73396" y="9466"/>
                  </a:lnTo>
                  <a:lnTo>
                    <a:pt x="35247" y="35244"/>
                  </a:lnTo>
                  <a:lnTo>
                    <a:pt x="9468" y="73396"/>
                  </a:lnTo>
                  <a:lnTo>
                    <a:pt x="0" y="119989"/>
                  </a:lnTo>
                  <a:lnTo>
                    <a:pt x="0" y="230504"/>
                  </a:lnTo>
                  <a:lnTo>
                    <a:pt x="9468" y="277083"/>
                  </a:lnTo>
                  <a:lnTo>
                    <a:pt x="35247" y="315228"/>
                  </a:lnTo>
                  <a:lnTo>
                    <a:pt x="73396" y="341002"/>
                  </a:lnTo>
                  <a:lnTo>
                    <a:pt x="119976" y="350469"/>
                  </a:lnTo>
                  <a:lnTo>
                    <a:pt x="2122792" y="350469"/>
                  </a:lnTo>
                  <a:lnTo>
                    <a:pt x="2169377" y="341002"/>
                  </a:lnTo>
                  <a:lnTo>
                    <a:pt x="2207526" y="315228"/>
                  </a:lnTo>
                  <a:lnTo>
                    <a:pt x="2233302" y="277083"/>
                  </a:lnTo>
                  <a:lnTo>
                    <a:pt x="2242769" y="230504"/>
                  </a:lnTo>
                  <a:lnTo>
                    <a:pt x="2242769" y="119989"/>
                  </a:lnTo>
                  <a:lnTo>
                    <a:pt x="2233302" y="73396"/>
                  </a:lnTo>
                  <a:lnTo>
                    <a:pt x="2207526" y="35244"/>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4" y="6394930"/>
              <a:ext cx="2242820" cy="350520"/>
            </a:xfrm>
            <a:custGeom>
              <a:avLst/>
              <a:gdLst/>
              <a:ahLst/>
              <a:cxnLst/>
              <a:rect l="l" t="t" r="r" b="b"/>
              <a:pathLst>
                <a:path w="2242820" h="350520">
                  <a:moveTo>
                    <a:pt x="2122792" y="350469"/>
                  </a:moveTo>
                  <a:lnTo>
                    <a:pt x="119976" y="350469"/>
                  </a:lnTo>
                  <a:lnTo>
                    <a:pt x="73396" y="341002"/>
                  </a:lnTo>
                  <a:lnTo>
                    <a:pt x="35247" y="315228"/>
                  </a:lnTo>
                  <a:lnTo>
                    <a:pt x="9468" y="277083"/>
                  </a:lnTo>
                  <a:lnTo>
                    <a:pt x="0" y="230504"/>
                  </a:lnTo>
                  <a:lnTo>
                    <a:pt x="0" y="119989"/>
                  </a:lnTo>
                  <a:lnTo>
                    <a:pt x="9468" y="73396"/>
                  </a:lnTo>
                  <a:lnTo>
                    <a:pt x="35247" y="35244"/>
                  </a:lnTo>
                  <a:lnTo>
                    <a:pt x="73396" y="9466"/>
                  </a:lnTo>
                  <a:lnTo>
                    <a:pt x="119976" y="0"/>
                  </a:lnTo>
                  <a:lnTo>
                    <a:pt x="2122792" y="0"/>
                  </a:lnTo>
                  <a:lnTo>
                    <a:pt x="2169377" y="9466"/>
                  </a:lnTo>
                  <a:lnTo>
                    <a:pt x="2207526" y="35244"/>
                  </a:lnTo>
                  <a:lnTo>
                    <a:pt x="2233302" y="73396"/>
                  </a:lnTo>
                  <a:lnTo>
                    <a:pt x="2242769" y="119989"/>
                  </a:lnTo>
                  <a:lnTo>
                    <a:pt x="2242769" y="230504"/>
                  </a:lnTo>
                  <a:lnTo>
                    <a:pt x="2233302" y="277083"/>
                  </a:lnTo>
                  <a:lnTo>
                    <a:pt x="2207526" y="315228"/>
                  </a:lnTo>
                  <a:lnTo>
                    <a:pt x="2169377" y="341002"/>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4370854" y="173998"/>
              <a:ext cx="3450590" cy="742950"/>
            </a:xfrm>
            <a:custGeom>
              <a:avLst/>
              <a:gdLst/>
              <a:ahLst/>
              <a:cxnLst/>
              <a:rect l="l" t="t" r="r" b="b"/>
              <a:pathLst>
                <a:path w="3450590" h="742950">
                  <a:moveTo>
                    <a:pt x="3408413" y="0"/>
                  </a:moveTo>
                  <a:lnTo>
                    <a:pt x="41871" y="0"/>
                  </a:lnTo>
                  <a:lnTo>
                    <a:pt x="25610" y="3304"/>
                  </a:lnTo>
                  <a:lnTo>
                    <a:pt x="12296" y="12303"/>
                  </a:lnTo>
                  <a:lnTo>
                    <a:pt x="3302" y="25621"/>
                  </a:lnTo>
                  <a:lnTo>
                    <a:pt x="0" y="41884"/>
                  </a:lnTo>
                  <a:lnTo>
                    <a:pt x="0" y="700570"/>
                  </a:lnTo>
                  <a:lnTo>
                    <a:pt x="3302" y="716826"/>
                  </a:lnTo>
                  <a:lnTo>
                    <a:pt x="12296" y="730140"/>
                  </a:lnTo>
                  <a:lnTo>
                    <a:pt x="25610" y="739137"/>
                  </a:lnTo>
                  <a:lnTo>
                    <a:pt x="41871" y="742442"/>
                  </a:lnTo>
                  <a:lnTo>
                    <a:pt x="3408413" y="742442"/>
                  </a:lnTo>
                  <a:lnTo>
                    <a:pt x="3424676" y="739137"/>
                  </a:lnTo>
                  <a:lnTo>
                    <a:pt x="3437994" y="730140"/>
                  </a:lnTo>
                  <a:lnTo>
                    <a:pt x="3446993" y="716826"/>
                  </a:lnTo>
                  <a:lnTo>
                    <a:pt x="3450297" y="700570"/>
                  </a:lnTo>
                  <a:lnTo>
                    <a:pt x="3450297" y="41884"/>
                  </a:lnTo>
                  <a:lnTo>
                    <a:pt x="3446993" y="25621"/>
                  </a:lnTo>
                  <a:lnTo>
                    <a:pt x="3437994" y="12303"/>
                  </a:lnTo>
                  <a:lnTo>
                    <a:pt x="3424676" y="3304"/>
                  </a:lnTo>
                  <a:lnTo>
                    <a:pt x="3408413"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370854" y="173998"/>
              <a:ext cx="3450590" cy="742950"/>
            </a:xfrm>
            <a:custGeom>
              <a:avLst/>
              <a:gdLst/>
              <a:ahLst/>
              <a:cxnLst/>
              <a:rect l="l" t="t" r="r" b="b"/>
              <a:pathLst>
                <a:path w="3450590" h="742950">
                  <a:moveTo>
                    <a:pt x="3408413" y="742442"/>
                  </a:moveTo>
                  <a:lnTo>
                    <a:pt x="41871" y="742442"/>
                  </a:lnTo>
                  <a:lnTo>
                    <a:pt x="25610" y="739137"/>
                  </a:lnTo>
                  <a:lnTo>
                    <a:pt x="12296" y="730140"/>
                  </a:lnTo>
                  <a:lnTo>
                    <a:pt x="3302" y="716826"/>
                  </a:lnTo>
                  <a:lnTo>
                    <a:pt x="0" y="700570"/>
                  </a:lnTo>
                  <a:lnTo>
                    <a:pt x="0" y="41884"/>
                  </a:lnTo>
                  <a:lnTo>
                    <a:pt x="3302" y="25621"/>
                  </a:lnTo>
                  <a:lnTo>
                    <a:pt x="12296" y="12303"/>
                  </a:lnTo>
                  <a:lnTo>
                    <a:pt x="25610" y="3304"/>
                  </a:lnTo>
                  <a:lnTo>
                    <a:pt x="41871" y="0"/>
                  </a:lnTo>
                  <a:lnTo>
                    <a:pt x="3408413" y="0"/>
                  </a:lnTo>
                  <a:lnTo>
                    <a:pt x="3424676" y="3304"/>
                  </a:lnTo>
                  <a:lnTo>
                    <a:pt x="3437994" y="12303"/>
                  </a:lnTo>
                  <a:lnTo>
                    <a:pt x="3446993" y="25621"/>
                  </a:lnTo>
                  <a:lnTo>
                    <a:pt x="3450297" y="41884"/>
                  </a:lnTo>
                  <a:lnTo>
                    <a:pt x="3450297" y="700570"/>
                  </a:lnTo>
                  <a:lnTo>
                    <a:pt x="3446993" y="716826"/>
                  </a:lnTo>
                  <a:lnTo>
                    <a:pt x="3437994" y="730140"/>
                  </a:lnTo>
                  <a:lnTo>
                    <a:pt x="3424676" y="739137"/>
                  </a:lnTo>
                  <a:lnTo>
                    <a:pt x="3408413"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2436530" y="220764"/>
            <a:ext cx="7318939" cy="589280"/>
          </a:xfrm>
          <a:prstGeom prst="rect">
            <a:avLst/>
          </a:prstGeom>
        </p:spPr>
        <p:txBody>
          <a:bodyPr vert="horz" wrap="square" lIns="0" tIns="12700" rIns="0" bIns="0" rtlCol="0">
            <a:spAutoFit/>
          </a:bodyPr>
          <a:lstStyle/>
          <a:p>
            <a:pPr marL="2411413" indent="-2401888" algn="ctr">
              <a:lnSpc>
                <a:spcPct val="100000"/>
              </a:lnSpc>
              <a:spcBef>
                <a:spcPts val="100"/>
              </a:spcBef>
            </a:pPr>
            <a:r>
              <a:rPr sz="3600" dirty="0">
                <a:latin typeface="Grammarsaurus" pitchFamily="2" charset="0"/>
              </a:rPr>
              <a:t>Let’s watch</a:t>
            </a:r>
          </a:p>
        </p:txBody>
      </p:sp>
      <p:sp>
        <p:nvSpPr>
          <p:cNvPr id="11" name="object 11"/>
          <p:cNvSpPr txBox="1"/>
          <p:nvPr/>
        </p:nvSpPr>
        <p:spPr>
          <a:xfrm>
            <a:off x="1926502" y="1217473"/>
            <a:ext cx="8635806" cy="289823"/>
          </a:xfrm>
          <a:prstGeom prst="rect">
            <a:avLst/>
          </a:prstGeom>
        </p:spPr>
        <p:txBody>
          <a:bodyPr vert="horz" wrap="square" lIns="0" tIns="12700" rIns="0" bIns="0" rtlCol="0">
            <a:spAutoFit/>
          </a:bodyPr>
          <a:lstStyle/>
          <a:p>
            <a:pPr marL="12700" algn="ctr">
              <a:lnSpc>
                <a:spcPct val="100000"/>
              </a:lnSpc>
              <a:spcBef>
                <a:spcPts val="100"/>
              </a:spcBef>
            </a:pPr>
            <a:r>
              <a:rPr dirty="0">
                <a:solidFill>
                  <a:srgbClr val="231F20"/>
                </a:solidFill>
                <a:latin typeface="Grammarsaurus" pitchFamily="2" charset="0"/>
                <a:cs typeface="Arial MT"/>
              </a:rPr>
              <a:t>Let’s watch this video about crime and punishment in Anglo-Saxon times.</a:t>
            </a:r>
            <a:endParaRPr dirty="0">
              <a:latin typeface="Grammarsaurus" pitchFamily="2" charset="0"/>
              <a:cs typeface="Arial MT"/>
            </a:endParaRPr>
          </a:p>
        </p:txBody>
      </p:sp>
      <p:grpSp>
        <p:nvGrpSpPr>
          <p:cNvPr id="12" name="object 12"/>
          <p:cNvGrpSpPr/>
          <p:nvPr/>
        </p:nvGrpSpPr>
        <p:grpSpPr>
          <a:xfrm>
            <a:off x="5200715" y="2870200"/>
            <a:ext cx="1955800" cy="1955800"/>
            <a:chOff x="5200715" y="2870200"/>
            <a:chExt cx="1955800" cy="1955800"/>
          </a:xfrm>
        </p:grpSpPr>
        <p:pic>
          <p:nvPicPr>
            <p:cNvPr id="13" name="object 13"/>
            <p:cNvPicPr/>
            <p:nvPr/>
          </p:nvPicPr>
          <p:blipFill>
            <a:blip r:embed="rId3" cstate="print"/>
            <a:stretch>
              <a:fillRect/>
            </a:stretch>
          </p:blipFill>
          <p:spPr>
            <a:xfrm>
              <a:off x="5200715" y="2870200"/>
              <a:ext cx="1955797" cy="1955799"/>
            </a:xfrm>
            <a:prstGeom prst="rect">
              <a:avLst/>
            </a:prstGeom>
          </p:spPr>
        </p:pic>
        <p:sp>
          <p:nvSpPr>
            <p:cNvPr id="14" name="object 14"/>
            <p:cNvSpPr/>
            <p:nvPr/>
          </p:nvSpPr>
          <p:spPr>
            <a:xfrm>
              <a:off x="5391600" y="2975185"/>
              <a:ext cx="1565275" cy="1565275"/>
            </a:xfrm>
            <a:custGeom>
              <a:avLst/>
              <a:gdLst/>
              <a:ahLst/>
              <a:cxnLst/>
              <a:rect l="l" t="t" r="r" b="b"/>
              <a:pathLst>
                <a:path w="1565275" h="1565275">
                  <a:moveTo>
                    <a:pt x="782624" y="0"/>
                  </a:moveTo>
                  <a:lnTo>
                    <a:pt x="734949" y="1428"/>
                  </a:lnTo>
                  <a:lnTo>
                    <a:pt x="688029" y="5658"/>
                  </a:lnTo>
                  <a:lnTo>
                    <a:pt x="641946" y="12609"/>
                  </a:lnTo>
                  <a:lnTo>
                    <a:pt x="596783" y="22197"/>
                  </a:lnTo>
                  <a:lnTo>
                    <a:pt x="552621" y="34343"/>
                  </a:lnTo>
                  <a:lnTo>
                    <a:pt x="509541" y="48963"/>
                  </a:lnTo>
                  <a:lnTo>
                    <a:pt x="467626" y="65975"/>
                  </a:lnTo>
                  <a:lnTo>
                    <a:pt x="426958" y="85299"/>
                  </a:lnTo>
                  <a:lnTo>
                    <a:pt x="387619" y="106851"/>
                  </a:lnTo>
                  <a:lnTo>
                    <a:pt x="349689" y="130551"/>
                  </a:lnTo>
                  <a:lnTo>
                    <a:pt x="313252" y="156316"/>
                  </a:lnTo>
                  <a:lnTo>
                    <a:pt x="278389" y="184064"/>
                  </a:lnTo>
                  <a:lnTo>
                    <a:pt x="245182" y="213714"/>
                  </a:lnTo>
                  <a:lnTo>
                    <a:pt x="213713" y="245184"/>
                  </a:lnTo>
                  <a:lnTo>
                    <a:pt x="184063" y="278391"/>
                  </a:lnTo>
                  <a:lnTo>
                    <a:pt x="156315" y="313255"/>
                  </a:lnTo>
                  <a:lnTo>
                    <a:pt x="130550" y="349692"/>
                  </a:lnTo>
                  <a:lnTo>
                    <a:pt x="106851" y="387622"/>
                  </a:lnTo>
                  <a:lnTo>
                    <a:pt x="85298" y="426963"/>
                  </a:lnTo>
                  <a:lnTo>
                    <a:pt x="65975" y="467632"/>
                  </a:lnTo>
                  <a:lnTo>
                    <a:pt x="48962" y="509547"/>
                  </a:lnTo>
                  <a:lnTo>
                    <a:pt x="34343" y="552628"/>
                  </a:lnTo>
                  <a:lnTo>
                    <a:pt x="22197" y="596791"/>
                  </a:lnTo>
                  <a:lnTo>
                    <a:pt x="12609" y="641955"/>
                  </a:lnTo>
                  <a:lnTo>
                    <a:pt x="5658" y="688039"/>
                  </a:lnTo>
                  <a:lnTo>
                    <a:pt x="1428" y="734960"/>
                  </a:lnTo>
                  <a:lnTo>
                    <a:pt x="0" y="782637"/>
                  </a:lnTo>
                  <a:lnTo>
                    <a:pt x="1428" y="830312"/>
                  </a:lnTo>
                  <a:lnTo>
                    <a:pt x="5658" y="877232"/>
                  </a:lnTo>
                  <a:lnTo>
                    <a:pt x="12609" y="923315"/>
                  </a:lnTo>
                  <a:lnTo>
                    <a:pt x="22197" y="968478"/>
                  </a:lnTo>
                  <a:lnTo>
                    <a:pt x="34343" y="1012641"/>
                  </a:lnTo>
                  <a:lnTo>
                    <a:pt x="48962" y="1055720"/>
                  </a:lnTo>
                  <a:lnTo>
                    <a:pt x="65975" y="1097635"/>
                  </a:lnTo>
                  <a:lnTo>
                    <a:pt x="85298" y="1138303"/>
                  </a:lnTo>
                  <a:lnTo>
                    <a:pt x="106851" y="1177643"/>
                  </a:lnTo>
                  <a:lnTo>
                    <a:pt x="130550" y="1215572"/>
                  </a:lnTo>
                  <a:lnTo>
                    <a:pt x="156315" y="1252009"/>
                  </a:lnTo>
                  <a:lnTo>
                    <a:pt x="184063" y="1286872"/>
                  </a:lnTo>
                  <a:lnTo>
                    <a:pt x="213713" y="1320079"/>
                  </a:lnTo>
                  <a:lnTo>
                    <a:pt x="245182" y="1351549"/>
                  </a:lnTo>
                  <a:lnTo>
                    <a:pt x="278389" y="1381198"/>
                  </a:lnTo>
                  <a:lnTo>
                    <a:pt x="313252" y="1408946"/>
                  </a:lnTo>
                  <a:lnTo>
                    <a:pt x="349689" y="1434711"/>
                  </a:lnTo>
                  <a:lnTo>
                    <a:pt x="387619" y="1458411"/>
                  </a:lnTo>
                  <a:lnTo>
                    <a:pt x="426958" y="1479963"/>
                  </a:lnTo>
                  <a:lnTo>
                    <a:pt x="467626" y="1499286"/>
                  </a:lnTo>
                  <a:lnTo>
                    <a:pt x="509541" y="1516299"/>
                  </a:lnTo>
                  <a:lnTo>
                    <a:pt x="552621" y="1530919"/>
                  </a:lnTo>
                  <a:lnTo>
                    <a:pt x="596783" y="1543064"/>
                  </a:lnTo>
                  <a:lnTo>
                    <a:pt x="641946" y="1552653"/>
                  </a:lnTo>
                  <a:lnTo>
                    <a:pt x="688029" y="1559603"/>
                  </a:lnTo>
                  <a:lnTo>
                    <a:pt x="734949" y="1563833"/>
                  </a:lnTo>
                  <a:lnTo>
                    <a:pt x="782624" y="1565262"/>
                  </a:lnTo>
                  <a:lnTo>
                    <a:pt x="830301" y="1563833"/>
                  </a:lnTo>
                  <a:lnTo>
                    <a:pt x="877222" y="1559603"/>
                  </a:lnTo>
                  <a:lnTo>
                    <a:pt x="923306" y="1552653"/>
                  </a:lnTo>
                  <a:lnTo>
                    <a:pt x="968470" y="1543064"/>
                  </a:lnTo>
                  <a:lnTo>
                    <a:pt x="1012634" y="1530919"/>
                  </a:lnTo>
                  <a:lnTo>
                    <a:pt x="1055714" y="1516299"/>
                  </a:lnTo>
                  <a:lnTo>
                    <a:pt x="1097630" y="1499286"/>
                  </a:lnTo>
                  <a:lnTo>
                    <a:pt x="1138299" y="1479963"/>
                  </a:lnTo>
                  <a:lnTo>
                    <a:pt x="1177639" y="1458411"/>
                  </a:lnTo>
                  <a:lnTo>
                    <a:pt x="1215569" y="1434711"/>
                  </a:lnTo>
                  <a:lnTo>
                    <a:pt x="1252007" y="1408946"/>
                  </a:lnTo>
                  <a:lnTo>
                    <a:pt x="1286870" y="1381198"/>
                  </a:lnTo>
                  <a:lnTo>
                    <a:pt x="1320078" y="1351549"/>
                  </a:lnTo>
                  <a:lnTo>
                    <a:pt x="1351547" y="1320079"/>
                  </a:lnTo>
                  <a:lnTo>
                    <a:pt x="1381197" y="1286872"/>
                  </a:lnTo>
                  <a:lnTo>
                    <a:pt x="1408946" y="1252009"/>
                  </a:lnTo>
                  <a:lnTo>
                    <a:pt x="1434710" y="1215572"/>
                  </a:lnTo>
                  <a:lnTo>
                    <a:pt x="1458410" y="1177643"/>
                  </a:lnTo>
                  <a:lnTo>
                    <a:pt x="1479963" y="1138303"/>
                  </a:lnTo>
                  <a:lnTo>
                    <a:pt x="1499286" y="1097635"/>
                  </a:lnTo>
                  <a:lnTo>
                    <a:pt x="1516299" y="1055720"/>
                  </a:lnTo>
                  <a:lnTo>
                    <a:pt x="1530919" y="1012641"/>
                  </a:lnTo>
                  <a:lnTo>
                    <a:pt x="1543064" y="968478"/>
                  </a:lnTo>
                  <a:lnTo>
                    <a:pt x="1552653" y="923315"/>
                  </a:lnTo>
                  <a:lnTo>
                    <a:pt x="1559603" y="877232"/>
                  </a:lnTo>
                  <a:lnTo>
                    <a:pt x="1563833" y="830312"/>
                  </a:lnTo>
                  <a:lnTo>
                    <a:pt x="1565262" y="782637"/>
                  </a:lnTo>
                  <a:lnTo>
                    <a:pt x="1563833" y="734960"/>
                  </a:lnTo>
                  <a:lnTo>
                    <a:pt x="1559603" y="688039"/>
                  </a:lnTo>
                  <a:lnTo>
                    <a:pt x="1552653" y="641955"/>
                  </a:lnTo>
                  <a:lnTo>
                    <a:pt x="1543064" y="596791"/>
                  </a:lnTo>
                  <a:lnTo>
                    <a:pt x="1530919" y="552628"/>
                  </a:lnTo>
                  <a:lnTo>
                    <a:pt x="1516299" y="509547"/>
                  </a:lnTo>
                  <a:lnTo>
                    <a:pt x="1499286" y="467632"/>
                  </a:lnTo>
                  <a:lnTo>
                    <a:pt x="1479963" y="426963"/>
                  </a:lnTo>
                  <a:lnTo>
                    <a:pt x="1458410" y="387622"/>
                  </a:lnTo>
                  <a:lnTo>
                    <a:pt x="1434710" y="349692"/>
                  </a:lnTo>
                  <a:lnTo>
                    <a:pt x="1408946" y="313255"/>
                  </a:lnTo>
                  <a:lnTo>
                    <a:pt x="1381197" y="278391"/>
                  </a:lnTo>
                  <a:lnTo>
                    <a:pt x="1351547" y="245184"/>
                  </a:lnTo>
                  <a:lnTo>
                    <a:pt x="1320078" y="213714"/>
                  </a:lnTo>
                  <a:lnTo>
                    <a:pt x="1286870" y="184064"/>
                  </a:lnTo>
                  <a:lnTo>
                    <a:pt x="1252007" y="156316"/>
                  </a:lnTo>
                  <a:lnTo>
                    <a:pt x="1215569" y="130551"/>
                  </a:lnTo>
                  <a:lnTo>
                    <a:pt x="1177639" y="106851"/>
                  </a:lnTo>
                  <a:lnTo>
                    <a:pt x="1138299" y="85299"/>
                  </a:lnTo>
                  <a:lnTo>
                    <a:pt x="1097630" y="65975"/>
                  </a:lnTo>
                  <a:lnTo>
                    <a:pt x="1055714" y="48963"/>
                  </a:lnTo>
                  <a:lnTo>
                    <a:pt x="1012634" y="34343"/>
                  </a:lnTo>
                  <a:lnTo>
                    <a:pt x="968470" y="22197"/>
                  </a:lnTo>
                  <a:lnTo>
                    <a:pt x="923306" y="12609"/>
                  </a:lnTo>
                  <a:lnTo>
                    <a:pt x="877222" y="5658"/>
                  </a:lnTo>
                  <a:lnTo>
                    <a:pt x="830301" y="1428"/>
                  </a:lnTo>
                  <a:lnTo>
                    <a:pt x="78262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5" name="object 15"/>
            <p:cNvSpPr/>
            <p:nvPr/>
          </p:nvSpPr>
          <p:spPr>
            <a:xfrm>
              <a:off x="5979610" y="3496109"/>
              <a:ext cx="529590" cy="523875"/>
            </a:xfrm>
            <a:custGeom>
              <a:avLst/>
              <a:gdLst/>
              <a:ahLst/>
              <a:cxnLst/>
              <a:rect l="l" t="t" r="r" b="b"/>
              <a:pathLst>
                <a:path w="529590" h="523875">
                  <a:moveTo>
                    <a:pt x="44400" y="0"/>
                  </a:moveTo>
                  <a:lnTo>
                    <a:pt x="22372" y="7111"/>
                  </a:lnTo>
                  <a:lnTo>
                    <a:pt x="6252" y="23720"/>
                  </a:lnTo>
                  <a:lnTo>
                    <a:pt x="0" y="47368"/>
                  </a:lnTo>
                  <a:lnTo>
                    <a:pt x="0" y="476056"/>
                  </a:lnTo>
                  <a:lnTo>
                    <a:pt x="6252" y="499697"/>
                  </a:lnTo>
                  <a:lnTo>
                    <a:pt x="22372" y="516303"/>
                  </a:lnTo>
                  <a:lnTo>
                    <a:pt x="44400" y="523412"/>
                  </a:lnTo>
                  <a:lnTo>
                    <a:pt x="68376" y="518563"/>
                  </a:lnTo>
                  <a:lnTo>
                    <a:pt x="503110" y="304225"/>
                  </a:lnTo>
                  <a:lnTo>
                    <a:pt x="522941" y="286048"/>
                  </a:lnTo>
                  <a:lnTo>
                    <a:pt x="529551" y="261706"/>
                  </a:lnTo>
                  <a:lnTo>
                    <a:pt x="522941" y="237363"/>
                  </a:lnTo>
                  <a:lnTo>
                    <a:pt x="503110" y="219186"/>
                  </a:lnTo>
                  <a:lnTo>
                    <a:pt x="68376" y="4848"/>
                  </a:lnTo>
                  <a:lnTo>
                    <a:pt x="44400" y="0"/>
                  </a:lnTo>
                  <a:close/>
                </a:path>
              </a:pathLst>
            </a:custGeom>
            <a:solidFill>
              <a:srgbClr val="393B57"/>
            </a:solidFill>
          </p:spPr>
          <p:txBody>
            <a:bodyPr wrap="square" lIns="0" tIns="0" rIns="0" bIns="0" rtlCol="0"/>
            <a:lstStyle/>
            <a:p>
              <a:endParaRPr sz="1600">
                <a:latin typeface="Grammarsaurus" pitchFamily="2" charset="0"/>
              </a:endParaRPr>
            </a:p>
          </p:txBody>
        </p:sp>
        <p:sp>
          <p:nvSpPr>
            <p:cNvPr id="16" name="object 16"/>
            <p:cNvSpPr/>
            <p:nvPr/>
          </p:nvSpPr>
          <p:spPr>
            <a:xfrm>
              <a:off x="5979610" y="3496109"/>
              <a:ext cx="529590" cy="523875"/>
            </a:xfrm>
            <a:custGeom>
              <a:avLst/>
              <a:gdLst/>
              <a:ahLst/>
              <a:cxnLst/>
              <a:rect l="l" t="t" r="r" b="b"/>
              <a:pathLst>
                <a:path w="529590" h="523875">
                  <a:moveTo>
                    <a:pt x="503110" y="219186"/>
                  </a:moveTo>
                  <a:lnTo>
                    <a:pt x="68376" y="4848"/>
                  </a:lnTo>
                  <a:lnTo>
                    <a:pt x="44400" y="0"/>
                  </a:lnTo>
                  <a:lnTo>
                    <a:pt x="22372" y="7111"/>
                  </a:lnTo>
                  <a:lnTo>
                    <a:pt x="6252" y="23720"/>
                  </a:lnTo>
                  <a:lnTo>
                    <a:pt x="0" y="47368"/>
                  </a:lnTo>
                  <a:lnTo>
                    <a:pt x="0" y="476056"/>
                  </a:lnTo>
                  <a:lnTo>
                    <a:pt x="6252" y="499697"/>
                  </a:lnTo>
                  <a:lnTo>
                    <a:pt x="22372" y="516303"/>
                  </a:lnTo>
                  <a:lnTo>
                    <a:pt x="44400" y="523412"/>
                  </a:lnTo>
                  <a:lnTo>
                    <a:pt x="68376" y="518563"/>
                  </a:lnTo>
                  <a:lnTo>
                    <a:pt x="503110" y="304225"/>
                  </a:lnTo>
                  <a:lnTo>
                    <a:pt x="522941" y="286048"/>
                  </a:lnTo>
                  <a:lnTo>
                    <a:pt x="529551" y="261706"/>
                  </a:lnTo>
                  <a:lnTo>
                    <a:pt x="522941" y="237363"/>
                  </a:lnTo>
                  <a:lnTo>
                    <a:pt x="503110" y="219186"/>
                  </a:lnTo>
                  <a:close/>
                </a:path>
              </a:pathLst>
            </a:custGeom>
            <a:ln w="12700">
              <a:solidFill>
                <a:srgbClr val="231F1E"/>
              </a:solidFill>
            </a:ln>
          </p:spPr>
          <p:txBody>
            <a:bodyPr wrap="square" lIns="0" tIns="0" rIns="0" bIns="0" rtlCol="0"/>
            <a:lstStyle/>
            <a:p>
              <a:endParaRPr sz="1600">
                <a:latin typeface="Grammarsaurus" pitchFamily="2" charset="0"/>
              </a:endParaRPr>
            </a:p>
          </p:txBody>
        </p:sp>
      </p:grpSp>
      <p:grpSp>
        <p:nvGrpSpPr>
          <p:cNvPr id="17" name="object 17"/>
          <p:cNvGrpSpPr/>
          <p:nvPr/>
        </p:nvGrpSpPr>
        <p:grpSpPr>
          <a:xfrm>
            <a:off x="2349792" y="462370"/>
            <a:ext cx="9203690" cy="5211445"/>
            <a:chOff x="2349792" y="462370"/>
            <a:chExt cx="9203690" cy="5211445"/>
          </a:xfrm>
        </p:grpSpPr>
        <p:pic>
          <p:nvPicPr>
            <p:cNvPr id="18" name="object 18"/>
            <p:cNvPicPr/>
            <p:nvPr/>
          </p:nvPicPr>
          <p:blipFill>
            <a:blip r:embed="rId4" cstate="print"/>
            <a:stretch>
              <a:fillRect/>
            </a:stretch>
          </p:blipFill>
          <p:spPr>
            <a:xfrm>
              <a:off x="2349792" y="1795538"/>
              <a:ext cx="7471409" cy="3877792"/>
            </a:xfrm>
            <a:prstGeom prst="rect">
              <a:avLst/>
            </a:prstGeom>
            <a:ln>
              <a:solidFill>
                <a:schemeClr val="tx1"/>
              </a:solidFill>
            </a:ln>
          </p:spPr>
        </p:pic>
        <p:pic>
          <p:nvPicPr>
            <p:cNvPr id="19" name="object 19"/>
            <p:cNvPicPr/>
            <p:nvPr/>
          </p:nvPicPr>
          <p:blipFill>
            <a:blip r:embed="rId5" cstate="print"/>
            <a:stretch>
              <a:fillRect/>
            </a:stretch>
          </p:blipFill>
          <p:spPr>
            <a:xfrm>
              <a:off x="10221589" y="462370"/>
              <a:ext cx="593916" cy="523020"/>
            </a:xfrm>
            <a:prstGeom prst="rect">
              <a:avLst/>
            </a:prstGeom>
          </p:spPr>
        </p:pic>
        <p:pic>
          <p:nvPicPr>
            <p:cNvPr id="20" name="object 20"/>
            <p:cNvPicPr/>
            <p:nvPr/>
          </p:nvPicPr>
          <p:blipFill>
            <a:blip r:embed="rId6" cstate="print"/>
            <a:stretch>
              <a:fillRect/>
            </a:stretch>
          </p:blipFill>
          <p:spPr>
            <a:xfrm>
              <a:off x="11308042" y="508477"/>
              <a:ext cx="209225" cy="376044"/>
            </a:xfrm>
            <a:prstGeom prst="rect">
              <a:avLst/>
            </a:prstGeom>
          </p:spPr>
        </p:pic>
        <p:sp>
          <p:nvSpPr>
            <p:cNvPr id="21" name="object 21"/>
            <p:cNvSpPr/>
            <p:nvPr/>
          </p:nvSpPr>
          <p:spPr>
            <a:xfrm>
              <a:off x="11273131" y="849829"/>
              <a:ext cx="280035" cy="131445"/>
            </a:xfrm>
            <a:custGeom>
              <a:avLst/>
              <a:gdLst/>
              <a:ahLst/>
              <a:cxnLst/>
              <a:rect l="l" t="t" r="r" b="b"/>
              <a:pathLst>
                <a:path w="280034" h="131444">
                  <a:moveTo>
                    <a:pt x="181317" y="101"/>
                  </a:moveTo>
                  <a:lnTo>
                    <a:pt x="181317" y="2336"/>
                  </a:lnTo>
                  <a:lnTo>
                    <a:pt x="178063" y="18393"/>
                  </a:lnTo>
                  <a:lnTo>
                    <a:pt x="169195" y="31527"/>
                  </a:lnTo>
                  <a:lnTo>
                    <a:pt x="156061" y="40395"/>
                  </a:lnTo>
                  <a:lnTo>
                    <a:pt x="140004" y="43649"/>
                  </a:lnTo>
                  <a:lnTo>
                    <a:pt x="124006" y="40395"/>
                  </a:lnTo>
                  <a:lnTo>
                    <a:pt x="110924" y="31527"/>
                  </a:lnTo>
                  <a:lnTo>
                    <a:pt x="102096" y="18393"/>
                  </a:lnTo>
                  <a:lnTo>
                    <a:pt x="98856" y="2336"/>
                  </a:lnTo>
                  <a:lnTo>
                    <a:pt x="98856" y="0"/>
                  </a:lnTo>
                  <a:lnTo>
                    <a:pt x="64617" y="11569"/>
                  </a:lnTo>
                  <a:lnTo>
                    <a:pt x="37922" y="28806"/>
                  </a:lnTo>
                  <a:lnTo>
                    <a:pt x="17554" y="52417"/>
                  </a:lnTo>
                  <a:lnTo>
                    <a:pt x="4563" y="80769"/>
                  </a:lnTo>
                  <a:lnTo>
                    <a:pt x="0" y="112229"/>
                  </a:lnTo>
                  <a:lnTo>
                    <a:pt x="0" y="131229"/>
                  </a:lnTo>
                  <a:lnTo>
                    <a:pt x="279996" y="131229"/>
                  </a:lnTo>
                  <a:lnTo>
                    <a:pt x="279996" y="112229"/>
                  </a:lnTo>
                  <a:lnTo>
                    <a:pt x="275433" y="80769"/>
                  </a:lnTo>
                  <a:lnTo>
                    <a:pt x="262442" y="52417"/>
                  </a:lnTo>
                  <a:lnTo>
                    <a:pt x="242074" y="28806"/>
                  </a:lnTo>
                  <a:lnTo>
                    <a:pt x="215379" y="11569"/>
                  </a:lnTo>
                  <a:lnTo>
                    <a:pt x="181317" y="101"/>
                  </a:lnTo>
                  <a:close/>
                </a:path>
              </a:pathLst>
            </a:custGeom>
            <a:solidFill>
              <a:srgbClr val="343B35"/>
            </a:solidFill>
          </p:spPr>
          <p:txBody>
            <a:bodyPr wrap="square" lIns="0" tIns="0" rIns="0" bIns="0" rtlCol="0"/>
            <a:lstStyle/>
            <a:p>
              <a:endParaRPr sz="1600">
                <a:latin typeface="Grammarsaurus" pitchFamily="2" charset="0"/>
              </a:endParaRPr>
            </a:p>
          </p:txBody>
        </p:sp>
      </p:grpSp>
      <p:sp>
        <p:nvSpPr>
          <p:cNvPr id="22" name="object 22"/>
          <p:cNvSpPr txBox="1"/>
          <p:nvPr/>
        </p:nvSpPr>
        <p:spPr>
          <a:xfrm>
            <a:off x="10111382" y="968400"/>
            <a:ext cx="1688464" cy="200696"/>
          </a:xfrm>
          <a:prstGeom prst="rect">
            <a:avLst/>
          </a:prstGeom>
        </p:spPr>
        <p:txBody>
          <a:bodyPr vert="horz" wrap="square" lIns="0" tIns="15875" rIns="0" bIns="0" rtlCol="0">
            <a:spAutoFit/>
          </a:bodyPr>
          <a:lstStyle/>
          <a:p>
            <a:pPr marL="12700">
              <a:lnSpc>
                <a:spcPct val="100000"/>
              </a:lnSpc>
              <a:spcBef>
                <a:spcPts val="125"/>
              </a:spcBef>
              <a:tabLst>
                <a:tab pos="948690" algn="l"/>
              </a:tabLst>
            </a:pPr>
            <a:r>
              <a:rPr sz="1200" b="1" dirty="0">
                <a:solidFill>
                  <a:srgbClr val="343B35"/>
                </a:solidFill>
                <a:latin typeface="Grammarsaurus" pitchFamily="2" charset="0"/>
                <a:cs typeface="Arial"/>
              </a:rPr>
              <a:t>Civilisation	Monarchy</a:t>
            </a:r>
            <a:endParaRPr sz="1200">
              <a:latin typeface="Grammarsaurus" pitchFamily="2" charset="0"/>
              <a:cs typeface="Arial"/>
            </a:endParaRPr>
          </a:p>
        </p:txBody>
      </p:sp>
      <p:sp>
        <p:nvSpPr>
          <p:cNvPr id="23" name="object 23"/>
          <p:cNvSpPr/>
          <p:nvPr/>
        </p:nvSpPr>
        <p:spPr>
          <a:xfrm>
            <a:off x="9157171" y="5437101"/>
            <a:ext cx="2597150" cy="931544"/>
          </a:xfrm>
          <a:custGeom>
            <a:avLst/>
            <a:gdLst/>
            <a:ahLst/>
            <a:cxnLst/>
            <a:rect l="l" t="t" r="r" b="b"/>
            <a:pathLst>
              <a:path w="2597150" h="931545">
                <a:moveTo>
                  <a:pt x="2544673" y="0"/>
                </a:moveTo>
                <a:lnTo>
                  <a:pt x="51917" y="0"/>
                </a:lnTo>
                <a:lnTo>
                  <a:pt x="31707" y="4079"/>
                </a:lnTo>
                <a:lnTo>
                  <a:pt x="15205" y="15203"/>
                </a:lnTo>
                <a:lnTo>
                  <a:pt x="4079" y="31702"/>
                </a:lnTo>
                <a:lnTo>
                  <a:pt x="0" y="51904"/>
                </a:lnTo>
                <a:lnTo>
                  <a:pt x="0" y="879411"/>
                </a:lnTo>
                <a:lnTo>
                  <a:pt x="4079" y="899621"/>
                </a:lnTo>
                <a:lnTo>
                  <a:pt x="15205" y="916124"/>
                </a:lnTo>
                <a:lnTo>
                  <a:pt x="31707" y="927249"/>
                </a:lnTo>
                <a:lnTo>
                  <a:pt x="51917" y="931329"/>
                </a:lnTo>
                <a:lnTo>
                  <a:pt x="2544673" y="931329"/>
                </a:lnTo>
                <a:lnTo>
                  <a:pt x="2564881" y="927249"/>
                </a:lnTo>
                <a:lnTo>
                  <a:pt x="2581379" y="916124"/>
                </a:lnTo>
                <a:lnTo>
                  <a:pt x="2592501" y="899621"/>
                </a:lnTo>
                <a:lnTo>
                  <a:pt x="2596578" y="879411"/>
                </a:lnTo>
                <a:lnTo>
                  <a:pt x="2596578" y="51904"/>
                </a:lnTo>
                <a:lnTo>
                  <a:pt x="2592501" y="31702"/>
                </a:lnTo>
                <a:lnTo>
                  <a:pt x="2581379" y="15203"/>
                </a:lnTo>
                <a:lnTo>
                  <a:pt x="2564881" y="4079"/>
                </a:lnTo>
                <a:lnTo>
                  <a:pt x="2544673" y="0"/>
                </a:lnTo>
                <a:close/>
              </a:path>
            </a:pathLst>
          </a:custGeom>
          <a:solidFill>
            <a:srgbClr val="CCB7B1"/>
          </a:solidFill>
          <a:ln>
            <a:solidFill>
              <a:schemeClr val="tx1"/>
            </a:solidFill>
          </a:ln>
        </p:spPr>
        <p:txBody>
          <a:bodyPr wrap="square" lIns="0" tIns="0" rIns="0" bIns="0" rtlCol="0"/>
          <a:lstStyle/>
          <a:p>
            <a:endParaRPr sz="1600">
              <a:latin typeface="Grammarsaurus" pitchFamily="2" charset="0"/>
            </a:endParaRPr>
          </a:p>
        </p:txBody>
      </p:sp>
      <p:pic>
        <p:nvPicPr>
          <p:cNvPr id="25" name="object 25"/>
          <p:cNvPicPr/>
          <p:nvPr/>
        </p:nvPicPr>
        <p:blipFill>
          <a:blip r:embed="rId7" cstate="print"/>
          <a:stretch>
            <a:fillRect/>
          </a:stretch>
        </p:blipFill>
        <p:spPr>
          <a:xfrm>
            <a:off x="793815" y="4956467"/>
            <a:ext cx="1219197" cy="1219192"/>
          </a:xfrm>
          <a:prstGeom prst="rect">
            <a:avLst/>
          </a:prstGeom>
        </p:spPr>
      </p:pic>
      <p:sp>
        <p:nvSpPr>
          <p:cNvPr id="27" name="object 34">
            <a:extLst>
              <a:ext uri="{FF2B5EF4-FFF2-40B4-BE49-F238E27FC236}">
                <a16:creationId xmlns:a16="http://schemas.microsoft.com/office/drawing/2014/main" id="{A19126BB-21FA-F54D-EC8C-28378092B721}"/>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28" name="TextBox 27">
            <a:extLst>
              <a:ext uri="{FF2B5EF4-FFF2-40B4-BE49-F238E27FC236}">
                <a16:creationId xmlns:a16="http://schemas.microsoft.com/office/drawing/2014/main" id="{4ABA9A7B-EEF4-5E21-6AD6-898B640FAC7D}"/>
              </a:ext>
            </a:extLst>
          </p:cNvPr>
          <p:cNvSpPr txBox="1"/>
          <p:nvPr/>
        </p:nvSpPr>
        <p:spPr>
          <a:xfrm>
            <a:off x="2971800" y="5791200"/>
            <a:ext cx="5943600" cy="338554"/>
          </a:xfrm>
          <a:prstGeom prst="rect">
            <a:avLst/>
          </a:prstGeom>
          <a:noFill/>
        </p:spPr>
        <p:txBody>
          <a:bodyPr wrap="square" rtlCol="0">
            <a:spAutoFit/>
          </a:bodyPr>
          <a:lstStyle/>
          <a:p>
            <a:pPr algn="ctr"/>
            <a:r>
              <a:rPr lang="en-GB" sz="1600" dirty="0">
                <a:solidFill>
                  <a:srgbClr val="3CAEFF"/>
                </a:solidFill>
                <a:latin typeface="Grammarsaurus" pitchFamily="2" charset="0"/>
                <a:cs typeface="Arial MT"/>
              </a:rPr>
              <a:t>https://www.youtube.com/watch?v=uS1n9-czDDY</a:t>
            </a:r>
            <a:endParaRPr lang="en-GB" sz="1600" dirty="0">
              <a:latin typeface="Grammarsaurus" pitchFamily="2" charset="0"/>
              <a:cs typeface="Arial MT"/>
            </a:endParaRPr>
          </a:p>
        </p:txBody>
      </p:sp>
      <p:sp>
        <p:nvSpPr>
          <p:cNvPr id="29" name="TextBox 28">
            <a:extLst>
              <a:ext uri="{FF2B5EF4-FFF2-40B4-BE49-F238E27FC236}">
                <a16:creationId xmlns:a16="http://schemas.microsoft.com/office/drawing/2014/main" id="{A5E79770-BF78-5CE5-C334-AFCF8211F67D}"/>
              </a:ext>
            </a:extLst>
          </p:cNvPr>
          <p:cNvSpPr txBox="1"/>
          <p:nvPr/>
        </p:nvSpPr>
        <p:spPr>
          <a:xfrm>
            <a:off x="9156739" y="5622215"/>
            <a:ext cx="2723616" cy="591187"/>
          </a:xfrm>
          <a:prstGeom prst="rect">
            <a:avLst/>
          </a:prstGeom>
          <a:noFill/>
        </p:spPr>
        <p:txBody>
          <a:bodyPr wrap="square" rtlCol="0">
            <a:spAutoFit/>
          </a:bodyPr>
          <a:lstStyle/>
          <a:p>
            <a:pPr marL="273685">
              <a:lnSpc>
                <a:spcPts val="1395"/>
              </a:lnSpc>
            </a:pPr>
            <a:r>
              <a:rPr lang="en-GB" b="1" dirty="0">
                <a:solidFill>
                  <a:srgbClr val="231F20"/>
                </a:solidFill>
                <a:latin typeface="Grammarsaurus" pitchFamily="2" charset="0"/>
                <a:cs typeface="Arial"/>
              </a:rPr>
              <a:t>Note!</a:t>
            </a:r>
            <a:endParaRPr lang="en-GB" dirty="0">
              <a:latin typeface="Grammarsaurus" pitchFamily="2" charset="0"/>
              <a:cs typeface="Arial"/>
            </a:endParaRPr>
          </a:p>
          <a:p>
            <a:pPr marL="273685">
              <a:lnSpc>
                <a:spcPts val="2570"/>
              </a:lnSpc>
            </a:pPr>
            <a:r>
              <a:rPr lang="en-GB" dirty="0">
                <a:solidFill>
                  <a:srgbClr val="231F20"/>
                </a:solidFill>
                <a:latin typeface="Grammarsaurus" pitchFamily="2" charset="0"/>
                <a:cs typeface="Arial MT"/>
              </a:rPr>
              <a:t>Watch until 03:58!</a:t>
            </a:r>
            <a:endParaRPr lang="en-GB" dirty="0">
              <a:latin typeface="Grammarsaurus" pitchFamily="2" charset="0"/>
              <a:cs typeface="Arial M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58" y="156744"/>
                </a:lnTo>
                <a:lnTo>
                  <a:pt x="18677" y="205804"/>
                </a:lnTo>
                <a:lnTo>
                  <a:pt x="32973" y="253724"/>
                </a:lnTo>
                <a:lnTo>
                  <a:pt x="51160" y="300283"/>
                </a:lnTo>
                <a:lnTo>
                  <a:pt x="73151" y="345257"/>
                </a:lnTo>
                <a:lnTo>
                  <a:pt x="98861" y="388427"/>
                </a:lnTo>
                <a:lnTo>
                  <a:pt x="128201" y="429568"/>
                </a:lnTo>
                <a:lnTo>
                  <a:pt x="161086" y="468461"/>
                </a:lnTo>
                <a:lnTo>
                  <a:pt x="196805" y="504310"/>
                </a:lnTo>
                <a:lnTo>
                  <a:pt x="235077" y="536950"/>
                </a:lnTo>
                <a:lnTo>
                  <a:pt x="275690" y="566274"/>
                </a:lnTo>
                <a:lnTo>
                  <a:pt x="318432" y="592175"/>
                </a:lnTo>
                <a:lnTo>
                  <a:pt x="363089" y="614547"/>
                </a:lnTo>
                <a:lnTo>
                  <a:pt x="409448" y="633283"/>
                </a:lnTo>
                <a:lnTo>
                  <a:pt x="457298" y="648276"/>
                </a:lnTo>
                <a:lnTo>
                  <a:pt x="506424"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6</a:t>
            </a:r>
            <a:endParaRPr sz="2400" dirty="0">
              <a:latin typeface="Grammarsaurus" pitchFamily="2" charset="0"/>
              <a:cs typeface="Arial"/>
            </a:endParaRPr>
          </a:p>
        </p:txBody>
      </p:sp>
      <p:grpSp>
        <p:nvGrpSpPr>
          <p:cNvPr id="4" name="object 4"/>
          <p:cNvGrpSpPr/>
          <p:nvPr/>
        </p:nvGrpSpPr>
        <p:grpSpPr>
          <a:xfrm>
            <a:off x="4363036" y="167650"/>
            <a:ext cx="3466465" cy="6584315"/>
            <a:chOff x="4363036" y="167650"/>
            <a:chExt cx="3466465" cy="6584315"/>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4369386" y="174000"/>
              <a:ext cx="3453765" cy="742950"/>
            </a:xfrm>
            <a:custGeom>
              <a:avLst/>
              <a:gdLst/>
              <a:ahLst/>
              <a:cxnLst/>
              <a:rect l="l" t="t" r="r" b="b"/>
              <a:pathLst>
                <a:path w="3453765" h="742950">
                  <a:moveTo>
                    <a:pt x="3411347" y="0"/>
                  </a:moveTo>
                  <a:lnTo>
                    <a:pt x="41871" y="0"/>
                  </a:lnTo>
                  <a:lnTo>
                    <a:pt x="25615" y="3304"/>
                  </a:lnTo>
                  <a:lnTo>
                    <a:pt x="12301" y="12303"/>
                  </a:lnTo>
                  <a:lnTo>
                    <a:pt x="3304" y="25621"/>
                  </a:lnTo>
                  <a:lnTo>
                    <a:pt x="0" y="41884"/>
                  </a:lnTo>
                  <a:lnTo>
                    <a:pt x="0" y="700557"/>
                  </a:lnTo>
                  <a:lnTo>
                    <a:pt x="3304" y="716820"/>
                  </a:lnTo>
                  <a:lnTo>
                    <a:pt x="12301" y="730138"/>
                  </a:lnTo>
                  <a:lnTo>
                    <a:pt x="25615" y="739137"/>
                  </a:lnTo>
                  <a:lnTo>
                    <a:pt x="41871" y="742442"/>
                  </a:lnTo>
                  <a:lnTo>
                    <a:pt x="3411347" y="742442"/>
                  </a:lnTo>
                  <a:lnTo>
                    <a:pt x="3427610" y="739137"/>
                  </a:lnTo>
                  <a:lnTo>
                    <a:pt x="3440928" y="730138"/>
                  </a:lnTo>
                  <a:lnTo>
                    <a:pt x="3449926" y="716820"/>
                  </a:lnTo>
                  <a:lnTo>
                    <a:pt x="3453231" y="700557"/>
                  </a:lnTo>
                  <a:lnTo>
                    <a:pt x="3453231" y="41884"/>
                  </a:lnTo>
                  <a:lnTo>
                    <a:pt x="3449926" y="25621"/>
                  </a:lnTo>
                  <a:lnTo>
                    <a:pt x="3440928" y="12303"/>
                  </a:lnTo>
                  <a:lnTo>
                    <a:pt x="3427610" y="3304"/>
                  </a:lnTo>
                  <a:lnTo>
                    <a:pt x="3411347"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369386" y="174000"/>
              <a:ext cx="3453765" cy="742950"/>
            </a:xfrm>
            <a:custGeom>
              <a:avLst/>
              <a:gdLst/>
              <a:ahLst/>
              <a:cxnLst/>
              <a:rect l="l" t="t" r="r" b="b"/>
              <a:pathLst>
                <a:path w="3453765" h="742950">
                  <a:moveTo>
                    <a:pt x="3411347" y="742442"/>
                  </a:moveTo>
                  <a:lnTo>
                    <a:pt x="41871" y="742442"/>
                  </a:lnTo>
                  <a:lnTo>
                    <a:pt x="25615" y="739137"/>
                  </a:lnTo>
                  <a:lnTo>
                    <a:pt x="12301" y="730138"/>
                  </a:lnTo>
                  <a:lnTo>
                    <a:pt x="3304" y="716820"/>
                  </a:lnTo>
                  <a:lnTo>
                    <a:pt x="0" y="700557"/>
                  </a:lnTo>
                  <a:lnTo>
                    <a:pt x="0" y="41884"/>
                  </a:lnTo>
                  <a:lnTo>
                    <a:pt x="3304" y="25621"/>
                  </a:lnTo>
                  <a:lnTo>
                    <a:pt x="12301" y="12303"/>
                  </a:lnTo>
                  <a:lnTo>
                    <a:pt x="25615" y="3304"/>
                  </a:lnTo>
                  <a:lnTo>
                    <a:pt x="41871" y="0"/>
                  </a:lnTo>
                  <a:lnTo>
                    <a:pt x="3411347" y="0"/>
                  </a:lnTo>
                  <a:lnTo>
                    <a:pt x="3427610" y="3304"/>
                  </a:lnTo>
                  <a:lnTo>
                    <a:pt x="3440928" y="12303"/>
                  </a:lnTo>
                  <a:lnTo>
                    <a:pt x="3449926" y="25621"/>
                  </a:lnTo>
                  <a:lnTo>
                    <a:pt x="3453231" y="41884"/>
                  </a:lnTo>
                  <a:lnTo>
                    <a:pt x="3453231" y="700557"/>
                  </a:lnTo>
                  <a:lnTo>
                    <a:pt x="3449926" y="716820"/>
                  </a:lnTo>
                  <a:lnTo>
                    <a:pt x="3440928" y="730138"/>
                  </a:lnTo>
                  <a:lnTo>
                    <a:pt x="3427610" y="739137"/>
                  </a:lnTo>
                  <a:lnTo>
                    <a:pt x="3411347"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2436530" y="218885"/>
            <a:ext cx="7318939" cy="589280"/>
          </a:xfrm>
          <a:prstGeom prst="rect">
            <a:avLst/>
          </a:prstGeom>
        </p:spPr>
        <p:txBody>
          <a:bodyPr vert="horz" wrap="square" lIns="0" tIns="12700" rIns="0" bIns="0" rtlCol="0">
            <a:spAutoFit/>
          </a:bodyPr>
          <a:lstStyle/>
          <a:p>
            <a:pPr marL="2306638" indent="-2252663" algn="ctr">
              <a:lnSpc>
                <a:spcPct val="100000"/>
              </a:lnSpc>
              <a:spcBef>
                <a:spcPts val="100"/>
              </a:spcBef>
            </a:pPr>
            <a:r>
              <a:rPr sz="3600" dirty="0">
                <a:latin typeface="Grammarsaurus" pitchFamily="2" charset="0"/>
              </a:rPr>
              <a:t>Let’s discuss</a:t>
            </a:r>
          </a:p>
        </p:txBody>
      </p:sp>
      <p:pic>
        <p:nvPicPr>
          <p:cNvPr id="11" name="object 11"/>
          <p:cNvPicPr/>
          <p:nvPr/>
        </p:nvPicPr>
        <p:blipFill>
          <a:blip r:embed="rId3" cstate="print"/>
          <a:stretch>
            <a:fillRect/>
          </a:stretch>
        </p:blipFill>
        <p:spPr>
          <a:xfrm>
            <a:off x="11000525" y="462365"/>
            <a:ext cx="593914" cy="523034"/>
          </a:xfrm>
          <a:prstGeom prst="rect">
            <a:avLst/>
          </a:prstGeom>
        </p:spPr>
      </p:pic>
      <p:sp>
        <p:nvSpPr>
          <p:cNvPr id="12" name="object 12"/>
          <p:cNvSpPr txBox="1"/>
          <p:nvPr/>
        </p:nvSpPr>
        <p:spPr>
          <a:xfrm>
            <a:off x="10890318" y="968400"/>
            <a:ext cx="818515" cy="200696"/>
          </a:xfrm>
          <a:prstGeom prst="rect">
            <a:avLst/>
          </a:prstGeom>
        </p:spPr>
        <p:txBody>
          <a:bodyPr vert="horz" wrap="square" lIns="0" tIns="15875" rIns="0" bIns="0" rtlCol="0">
            <a:spAutoFit/>
          </a:bodyPr>
          <a:lstStyle/>
          <a:p>
            <a:pPr marL="12700">
              <a:lnSpc>
                <a:spcPct val="100000"/>
              </a:lnSpc>
              <a:spcBef>
                <a:spcPts val="125"/>
              </a:spcBef>
            </a:pPr>
            <a:r>
              <a:rPr sz="1200" b="1" dirty="0">
                <a:solidFill>
                  <a:srgbClr val="343B35"/>
                </a:solidFill>
                <a:latin typeface="Grammarsaurus" pitchFamily="2" charset="0"/>
                <a:cs typeface="Arial"/>
              </a:rPr>
              <a:t>Civilisation</a:t>
            </a:r>
            <a:endParaRPr sz="1200">
              <a:latin typeface="Grammarsaurus" pitchFamily="2" charset="0"/>
              <a:cs typeface="Arial"/>
            </a:endParaRPr>
          </a:p>
        </p:txBody>
      </p:sp>
      <p:grpSp>
        <p:nvGrpSpPr>
          <p:cNvPr id="13" name="object 13"/>
          <p:cNvGrpSpPr/>
          <p:nvPr/>
        </p:nvGrpSpPr>
        <p:grpSpPr>
          <a:xfrm>
            <a:off x="1307526" y="4169073"/>
            <a:ext cx="9577070" cy="1699895"/>
            <a:chOff x="1307526" y="4169073"/>
            <a:chExt cx="9577070" cy="1699895"/>
          </a:xfrm>
        </p:grpSpPr>
        <p:sp>
          <p:nvSpPr>
            <p:cNvPr id="14" name="object 14"/>
            <p:cNvSpPr/>
            <p:nvPr/>
          </p:nvSpPr>
          <p:spPr>
            <a:xfrm>
              <a:off x="1313876" y="4175423"/>
              <a:ext cx="9564370" cy="1687195"/>
            </a:xfrm>
            <a:custGeom>
              <a:avLst/>
              <a:gdLst/>
              <a:ahLst/>
              <a:cxnLst/>
              <a:rect l="l" t="t" r="r" b="b"/>
              <a:pathLst>
                <a:path w="9564370" h="1687195">
                  <a:moveTo>
                    <a:pt x="9512338" y="0"/>
                  </a:moveTo>
                  <a:lnTo>
                    <a:pt x="51904" y="0"/>
                  </a:lnTo>
                  <a:lnTo>
                    <a:pt x="31702" y="4079"/>
                  </a:lnTo>
                  <a:lnTo>
                    <a:pt x="15203" y="15205"/>
                  </a:lnTo>
                  <a:lnTo>
                    <a:pt x="4079" y="31707"/>
                  </a:lnTo>
                  <a:lnTo>
                    <a:pt x="0" y="51917"/>
                  </a:lnTo>
                  <a:lnTo>
                    <a:pt x="0" y="1634871"/>
                  </a:lnTo>
                  <a:lnTo>
                    <a:pt x="4079" y="1655073"/>
                  </a:lnTo>
                  <a:lnTo>
                    <a:pt x="15203" y="1671572"/>
                  </a:lnTo>
                  <a:lnTo>
                    <a:pt x="31702" y="1682696"/>
                  </a:lnTo>
                  <a:lnTo>
                    <a:pt x="51904" y="1686775"/>
                  </a:lnTo>
                  <a:lnTo>
                    <a:pt x="9512338" y="1686775"/>
                  </a:lnTo>
                  <a:lnTo>
                    <a:pt x="9532540" y="1682696"/>
                  </a:lnTo>
                  <a:lnTo>
                    <a:pt x="9549039" y="1671572"/>
                  </a:lnTo>
                  <a:lnTo>
                    <a:pt x="9560163" y="1655073"/>
                  </a:lnTo>
                  <a:lnTo>
                    <a:pt x="9564243" y="1634871"/>
                  </a:lnTo>
                  <a:lnTo>
                    <a:pt x="9564243" y="51917"/>
                  </a:lnTo>
                  <a:lnTo>
                    <a:pt x="9560163" y="31707"/>
                  </a:lnTo>
                  <a:lnTo>
                    <a:pt x="9549039" y="15205"/>
                  </a:lnTo>
                  <a:lnTo>
                    <a:pt x="9532540" y="4079"/>
                  </a:lnTo>
                  <a:lnTo>
                    <a:pt x="9512338" y="0"/>
                  </a:lnTo>
                  <a:close/>
                </a:path>
              </a:pathLst>
            </a:custGeom>
            <a:solidFill>
              <a:srgbClr val="CCB7B1"/>
            </a:solidFill>
          </p:spPr>
          <p:txBody>
            <a:bodyPr wrap="square" lIns="0" tIns="0" rIns="0" bIns="0" rtlCol="0"/>
            <a:lstStyle/>
            <a:p>
              <a:endParaRPr sz="1600">
                <a:latin typeface="Grammarsaurus" pitchFamily="2" charset="0"/>
              </a:endParaRPr>
            </a:p>
          </p:txBody>
        </p:sp>
        <p:sp>
          <p:nvSpPr>
            <p:cNvPr id="15" name="object 15"/>
            <p:cNvSpPr/>
            <p:nvPr/>
          </p:nvSpPr>
          <p:spPr>
            <a:xfrm>
              <a:off x="1313876" y="4175423"/>
              <a:ext cx="9564370" cy="1687195"/>
            </a:xfrm>
            <a:custGeom>
              <a:avLst/>
              <a:gdLst/>
              <a:ahLst/>
              <a:cxnLst/>
              <a:rect l="l" t="t" r="r" b="b"/>
              <a:pathLst>
                <a:path w="9564370" h="1687195">
                  <a:moveTo>
                    <a:pt x="9512338" y="1686775"/>
                  </a:moveTo>
                  <a:lnTo>
                    <a:pt x="51904" y="1686775"/>
                  </a:lnTo>
                  <a:lnTo>
                    <a:pt x="31702" y="1682696"/>
                  </a:lnTo>
                  <a:lnTo>
                    <a:pt x="15203" y="1671572"/>
                  </a:lnTo>
                  <a:lnTo>
                    <a:pt x="4079" y="1655073"/>
                  </a:lnTo>
                  <a:lnTo>
                    <a:pt x="0" y="1634871"/>
                  </a:lnTo>
                  <a:lnTo>
                    <a:pt x="0" y="51917"/>
                  </a:lnTo>
                  <a:lnTo>
                    <a:pt x="4079" y="31707"/>
                  </a:lnTo>
                  <a:lnTo>
                    <a:pt x="15203" y="15205"/>
                  </a:lnTo>
                  <a:lnTo>
                    <a:pt x="31702" y="4079"/>
                  </a:lnTo>
                  <a:lnTo>
                    <a:pt x="51904" y="0"/>
                  </a:lnTo>
                  <a:lnTo>
                    <a:pt x="9512338" y="0"/>
                  </a:lnTo>
                  <a:lnTo>
                    <a:pt x="9532540" y="4079"/>
                  </a:lnTo>
                  <a:lnTo>
                    <a:pt x="9549039" y="15205"/>
                  </a:lnTo>
                  <a:lnTo>
                    <a:pt x="9560163" y="31707"/>
                  </a:lnTo>
                  <a:lnTo>
                    <a:pt x="9564243" y="51917"/>
                  </a:lnTo>
                  <a:lnTo>
                    <a:pt x="9564243" y="1634871"/>
                  </a:lnTo>
                  <a:lnTo>
                    <a:pt x="9560163" y="1655073"/>
                  </a:lnTo>
                  <a:lnTo>
                    <a:pt x="9549039" y="1671572"/>
                  </a:lnTo>
                  <a:lnTo>
                    <a:pt x="9532540" y="1682696"/>
                  </a:lnTo>
                  <a:lnTo>
                    <a:pt x="9512338" y="1686775"/>
                  </a:lnTo>
                  <a:close/>
                </a:path>
              </a:pathLst>
            </a:custGeom>
            <a:ln w="12700">
              <a:solidFill>
                <a:srgbClr val="061630"/>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1133777" y="1675131"/>
            <a:ext cx="10524823" cy="3849131"/>
          </a:xfrm>
          <a:prstGeom prst="rect">
            <a:avLst/>
          </a:prstGeom>
        </p:spPr>
        <p:txBody>
          <a:bodyPr vert="horz" wrap="square" lIns="0" tIns="12700" rIns="0" bIns="0" rtlCol="0">
            <a:spAutoFit/>
          </a:bodyPr>
          <a:lstStyle/>
          <a:p>
            <a:pPr marL="12700">
              <a:lnSpc>
                <a:spcPct val="100000"/>
              </a:lnSpc>
              <a:spcBef>
                <a:spcPts val="100"/>
              </a:spcBef>
            </a:pPr>
            <a:r>
              <a:rPr sz="1900" dirty="0">
                <a:solidFill>
                  <a:srgbClr val="231F20"/>
                </a:solidFill>
                <a:latin typeface="Grammarsaurus" pitchFamily="2" charset="0"/>
                <a:cs typeface="Arial MT"/>
              </a:rPr>
              <a:t>Imagine there was no police force. Discuss the following questions with your learning partner.</a:t>
            </a:r>
            <a:endParaRPr sz="1900" dirty="0">
              <a:latin typeface="Grammarsaurus" pitchFamily="2" charset="0"/>
              <a:cs typeface="Arial MT"/>
            </a:endParaRPr>
          </a:p>
          <a:p>
            <a:pPr>
              <a:lnSpc>
                <a:spcPct val="100000"/>
              </a:lnSpc>
              <a:spcBef>
                <a:spcPts val="265"/>
              </a:spcBef>
            </a:pPr>
            <a:endParaRPr sz="1900" dirty="0">
              <a:latin typeface="Grammarsaurus" pitchFamily="2" charset="0"/>
              <a:cs typeface="Arial MT"/>
            </a:endParaRPr>
          </a:p>
          <a:p>
            <a:pPr marL="12700" marR="367030">
              <a:lnSpc>
                <a:spcPct val="106100"/>
              </a:lnSpc>
            </a:pPr>
            <a:r>
              <a:rPr sz="1900" b="1" dirty="0">
                <a:solidFill>
                  <a:srgbClr val="231F20"/>
                </a:solidFill>
                <a:latin typeface="Grammarsaurus" pitchFamily="2" charset="0"/>
                <a:cs typeface="Arial"/>
              </a:rPr>
              <a:t>You are now 12 years old. Would you be comfortable chasing the criminal? Would you rather be fined or take a risk to make sure everyone else was safe?</a:t>
            </a:r>
            <a:endParaRPr sz="1900" dirty="0">
              <a:latin typeface="Grammarsaurus" pitchFamily="2" charset="0"/>
              <a:cs typeface="Arial"/>
            </a:endParaRPr>
          </a:p>
          <a:p>
            <a:pPr>
              <a:lnSpc>
                <a:spcPct val="100000"/>
              </a:lnSpc>
              <a:spcBef>
                <a:spcPts val="430"/>
              </a:spcBef>
            </a:pPr>
            <a:endParaRPr sz="1900" dirty="0">
              <a:latin typeface="Grammarsaurus" pitchFamily="2" charset="0"/>
              <a:cs typeface="Arial"/>
            </a:endParaRPr>
          </a:p>
          <a:p>
            <a:pPr marL="12700">
              <a:lnSpc>
                <a:spcPct val="100000"/>
              </a:lnSpc>
            </a:pPr>
            <a:r>
              <a:rPr sz="1900" dirty="0">
                <a:solidFill>
                  <a:srgbClr val="231F20"/>
                </a:solidFill>
                <a:latin typeface="Grammarsaurus" pitchFamily="2" charset="0"/>
                <a:cs typeface="Arial MT"/>
              </a:rPr>
              <a:t>Be ready to share your feedback with the class.</a:t>
            </a:r>
            <a:endParaRPr sz="1900" dirty="0">
              <a:latin typeface="Grammarsaurus" pitchFamily="2" charset="0"/>
              <a:cs typeface="Arial MT"/>
            </a:endParaRPr>
          </a:p>
          <a:p>
            <a:pPr>
              <a:lnSpc>
                <a:spcPct val="100000"/>
              </a:lnSpc>
            </a:pPr>
            <a:endParaRPr sz="2000" dirty="0">
              <a:latin typeface="Grammarsaurus" pitchFamily="2" charset="0"/>
              <a:cs typeface="Arial MT"/>
            </a:endParaRPr>
          </a:p>
          <a:p>
            <a:pPr>
              <a:lnSpc>
                <a:spcPct val="100000"/>
              </a:lnSpc>
              <a:spcBef>
                <a:spcPts val="1614"/>
              </a:spcBef>
            </a:pPr>
            <a:endParaRPr sz="3200" dirty="0">
              <a:latin typeface="Grammarsaurus" pitchFamily="2" charset="0"/>
              <a:cs typeface="Arial MT"/>
            </a:endParaRPr>
          </a:p>
          <a:p>
            <a:pPr marL="617220">
              <a:lnSpc>
                <a:spcPct val="100000"/>
              </a:lnSpc>
            </a:pPr>
            <a:r>
              <a:rPr sz="2000" dirty="0">
                <a:solidFill>
                  <a:srgbClr val="231F20"/>
                </a:solidFill>
                <a:latin typeface="Grammarsaurus" pitchFamily="2" charset="0"/>
                <a:cs typeface="Arial MT"/>
              </a:rPr>
              <a:t>Use the following sentence starters to help you.</a:t>
            </a:r>
            <a:endParaRPr sz="2000" dirty="0">
              <a:latin typeface="Grammarsaurus" pitchFamily="2" charset="0"/>
              <a:cs typeface="Arial MT"/>
            </a:endParaRPr>
          </a:p>
          <a:p>
            <a:pPr marL="617220" marR="1118870">
              <a:lnSpc>
                <a:spcPct val="106100"/>
              </a:lnSpc>
            </a:pPr>
            <a:r>
              <a:rPr sz="2000" b="1" dirty="0">
                <a:solidFill>
                  <a:srgbClr val="231F20"/>
                </a:solidFill>
                <a:latin typeface="Grammarsaurus" pitchFamily="2" charset="0"/>
                <a:cs typeface="Arial"/>
              </a:rPr>
              <a:t>“I would/would not be comfortable chasing the criminal because…” </a:t>
            </a:r>
            <a:br>
              <a:rPr lang="en-US" sz="2000" b="1" dirty="0">
                <a:solidFill>
                  <a:srgbClr val="231F20"/>
                </a:solidFill>
                <a:latin typeface="Grammarsaurus" pitchFamily="2" charset="0"/>
                <a:cs typeface="Arial"/>
              </a:rPr>
            </a:br>
            <a:r>
              <a:rPr sz="2000" b="1" dirty="0">
                <a:solidFill>
                  <a:srgbClr val="231F20"/>
                </a:solidFill>
                <a:latin typeface="Grammarsaurus" pitchFamily="2" charset="0"/>
                <a:cs typeface="Arial"/>
              </a:rPr>
              <a:t>“I would rather… because…”</a:t>
            </a:r>
            <a:endParaRPr sz="2000" dirty="0">
              <a:latin typeface="Grammarsaurus" pitchFamily="2" charset="0"/>
              <a:cs typeface="Arial"/>
            </a:endParaRPr>
          </a:p>
        </p:txBody>
      </p:sp>
      <p:sp>
        <p:nvSpPr>
          <p:cNvPr id="18" name="object 34">
            <a:extLst>
              <a:ext uri="{FF2B5EF4-FFF2-40B4-BE49-F238E27FC236}">
                <a16:creationId xmlns:a16="http://schemas.microsoft.com/office/drawing/2014/main" id="{8596E1A5-A086-EFCE-0872-17775A6EA36A}"/>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2104" y="106766"/>
                </a:lnTo>
                <a:lnTo>
                  <a:pt x="8358" y="156744"/>
                </a:lnTo>
                <a:lnTo>
                  <a:pt x="18677" y="205804"/>
                </a:lnTo>
                <a:lnTo>
                  <a:pt x="32973" y="253724"/>
                </a:lnTo>
                <a:lnTo>
                  <a:pt x="51160" y="300283"/>
                </a:lnTo>
                <a:lnTo>
                  <a:pt x="73151" y="345257"/>
                </a:lnTo>
                <a:lnTo>
                  <a:pt x="98861" y="388427"/>
                </a:lnTo>
                <a:lnTo>
                  <a:pt x="128201" y="429568"/>
                </a:lnTo>
                <a:lnTo>
                  <a:pt x="161086" y="468461"/>
                </a:lnTo>
                <a:lnTo>
                  <a:pt x="196805" y="504310"/>
                </a:lnTo>
                <a:lnTo>
                  <a:pt x="235077" y="536950"/>
                </a:lnTo>
                <a:lnTo>
                  <a:pt x="275690" y="566274"/>
                </a:lnTo>
                <a:lnTo>
                  <a:pt x="318432" y="592175"/>
                </a:lnTo>
                <a:lnTo>
                  <a:pt x="363089" y="614547"/>
                </a:lnTo>
                <a:lnTo>
                  <a:pt x="409448" y="633283"/>
                </a:lnTo>
                <a:lnTo>
                  <a:pt x="457298" y="648276"/>
                </a:lnTo>
                <a:lnTo>
                  <a:pt x="506424"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7</a:t>
            </a:r>
            <a:endParaRPr sz="2400" dirty="0">
              <a:latin typeface="Grammarsaurus" pitchFamily="2" charset="0"/>
              <a:cs typeface="Arial"/>
            </a:endParaRPr>
          </a:p>
        </p:txBody>
      </p:sp>
      <p:grpSp>
        <p:nvGrpSpPr>
          <p:cNvPr id="4" name="object 4"/>
          <p:cNvGrpSpPr/>
          <p:nvPr/>
        </p:nvGrpSpPr>
        <p:grpSpPr>
          <a:xfrm>
            <a:off x="4968266" y="6388589"/>
            <a:ext cx="2255520" cy="363220"/>
            <a:chOff x="4968266" y="6388589"/>
            <a:chExt cx="2255520" cy="363220"/>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grpSp>
      <p:sp>
        <p:nvSpPr>
          <p:cNvPr id="8" name="object 8"/>
          <p:cNvSpPr txBox="1">
            <a:spLocks noGrp="1"/>
          </p:cNvSpPr>
          <p:nvPr>
            <p:ph type="body" idx="1"/>
          </p:nvPr>
        </p:nvSpPr>
        <p:spPr>
          <a:xfrm>
            <a:off x="990600" y="1349413"/>
            <a:ext cx="9925493" cy="1332160"/>
          </a:xfrm>
          <a:prstGeom prst="rect">
            <a:avLst/>
          </a:prstGeom>
        </p:spPr>
        <p:txBody>
          <a:bodyPr vert="horz" wrap="square" lIns="0" tIns="12700" rIns="0" bIns="0" rtlCol="0">
            <a:spAutoFit/>
          </a:bodyPr>
          <a:lstStyle/>
          <a:p>
            <a:pPr marL="12065" marR="5080" algn="ctr">
              <a:lnSpc>
                <a:spcPct val="106100"/>
              </a:lnSpc>
              <a:spcBef>
                <a:spcPts val="100"/>
              </a:spcBef>
            </a:pPr>
            <a:r>
              <a:rPr sz="2000" b="0" dirty="0">
                <a:latin typeface="Grammarsaurus" pitchFamily="2" charset="0"/>
                <a:cs typeface="Arial MT"/>
              </a:rPr>
              <a:t>The word </a:t>
            </a:r>
            <a:r>
              <a:rPr sz="2000" dirty="0">
                <a:latin typeface="Grammarsaurus" pitchFamily="2" charset="0"/>
              </a:rPr>
              <a:t>trial </a:t>
            </a:r>
            <a:r>
              <a:rPr sz="2000" b="0" dirty="0">
                <a:latin typeface="Grammarsaurus" pitchFamily="2" charset="0"/>
                <a:cs typeface="Arial MT"/>
              </a:rPr>
              <a:t>comes from </a:t>
            </a:r>
            <a:r>
              <a:rPr sz="2000" dirty="0">
                <a:latin typeface="Grammarsaurus" pitchFamily="2" charset="0"/>
              </a:rPr>
              <a:t>Old French</a:t>
            </a:r>
            <a:r>
              <a:rPr sz="2000" b="0" dirty="0">
                <a:latin typeface="Grammarsaurus" pitchFamily="2" charset="0"/>
                <a:cs typeface="Arial MT"/>
              </a:rPr>
              <a:t>. It originally meant </a:t>
            </a:r>
            <a:r>
              <a:rPr sz="2000" dirty="0">
                <a:latin typeface="Grammarsaurus" pitchFamily="2" charset="0"/>
              </a:rPr>
              <a:t>“a test to see if you are innocent or guilty”</a:t>
            </a:r>
            <a:r>
              <a:rPr sz="2000" b="0" dirty="0">
                <a:latin typeface="Grammarsaurus" pitchFamily="2" charset="0"/>
                <a:cs typeface="Arial MT"/>
              </a:rPr>
              <a:t>.</a:t>
            </a:r>
          </a:p>
          <a:p>
            <a:pPr algn="ctr">
              <a:lnSpc>
                <a:spcPct val="100000"/>
              </a:lnSpc>
              <a:spcBef>
                <a:spcPts val="160"/>
              </a:spcBef>
            </a:pPr>
            <a:r>
              <a:rPr sz="2000" b="0" dirty="0">
                <a:latin typeface="Grammarsaurus" pitchFamily="2" charset="0"/>
                <a:cs typeface="Arial MT"/>
              </a:rPr>
              <a:t>We still use this word today when an </a:t>
            </a:r>
            <a:r>
              <a:rPr sz="2000" dirty="0">
                <a:latin typeface="Grammarsaurus" pitchFamily="2" charset="0"/>
              </a:rPr>
              <a:t>accused person goes to court</a:t>
            </a:r>
            <a:r>
              <a:rPr sz="2000" b="0" dirty="0">
                <a:latin typeface="Grammarsaurus" pitchFamily="2" charset="0"/>
                <a:cs typeface="Arial MT"/>
              </a:rPr>
              <a:t>.</a:t>
            </a:r>
          </a:p>
          <a:p>
            <a:pPr algn="ctr">
              <a:lnSpc>
                <a:spcPct val="100000"/>
              </a:lnSpc>
              <a:spcBef>
                <a:spcPts val="160"/>
              </a:spcBef>
            </a:pPr>
            <a:r>
              <a:rPr sz="2000" b="0" dirty="0">
                <a:latin typeface="Grammarsaurus" pitchFamily="2" charset="0"/>
                <a:cs typeface="Arial MT"/>
              </a:rPr>
              <a:t>This is a meeting where it is decided whether someone has broken the </a:t>
            </a:r>
            <a:r>
              <a:rPr sz="2000" dirty="0">
                <a:latin typeface="Grammarsaurus" pitchFamily="2" charset="0"/>
              </a:rPr>
              <a:t>law </a:t>
            </a:r>
            <a:r>
              <a:rPr sz="2000" b="0" dirty="0">
                <a:latin typeface="Grammarsaurus" pitchFamily="2" charset="0"/>
                <a:cs typeface="Arial MT"/>
              </a:rPr>
              <a:t>or not.</a:t>
            </a:r>
          </a:p>
        </p:txBody>
      </p:sp>
      <p:sp>
        <p:nvSpPr>
          <p:cNvPr id="9" name="object 9"/>
          <p:cNvSpPr txBox="1"/>
          <p:nvPr/>
        </p:nvSpPr>
        <p:spPr>
          <a:xfrm>
            <a:off x="11056636" y="1024272"/>
            <a:ext cx="521970" cy="239809"/>
          </a:xfrm>
          <a:prstGeom prst="rect">
            <a:avLst/>
          </a:prstGeom>
        </p:spPr>
        <p:txBody>
          <a:bodyPr vert="horz" wrap="square" lIns="0" tIns="33020" rIns="0" bIns="0" rtlCol="0">
            <a:spAutoFit/>
          </a:bodyPr>
          <a:lstStyle/>
          <a:p>
            <a:pPr marL="12700" marR="5080" indent="41910">
              <a:lnSpc>
                <a:spcPts val="800"/>
              </a:lnSpc>
              <a:spcBef>
                <a:spcPts val="260"/>
              </a:spcBef>
            </a:pPr>
            <a:r>
              <a:rPr sz="700" b="1" dirty="0">
                <a:solidFill>
                  <a:srgbClr val="5BAB46"/>
                </a:solidFill>
                <a:latin typeface="Grammarsaurus" pitchFamily="2" charset="0"/>
                <a:cs typeface="Arial"/>
              </a:rPr>
              <a:t>Historical significance</a:t>
            </a:r>
            <a:endParaRPr sz="700">
              <a:latin typeface="Grammarsaurus" pitchFamily="2" charset="0"/>
              <a:cs typeface="Arial"/>
            </a:endParaRPr>
          </a:p>
        </p:txBody>
      </p:sp>
      <p:grpSp>
        <p:nvGrpSpPr>
          <p:cNvPr id="10" name="object 10"/>
          <p:cNvGrpSpPr/>
          <p:nvPr/>
        </p:nvGrpSpPr>
        <p:grpSpPr>
          <a:xfrm>
            <a:off x="4363036" y="167650"/>
            <a:ext cx="7252970" cy="857885"/>
            <a:chOff x="4363036" y="167650"/>
            <a:chExt cx="7252970" cy="857885"/>
          </a:xfrm>
        </p:grpSpPr>
        <p:sp>
          <p:nvSpPr>
            <p:cNvPr id="11" name="object 11"/>
            <p:cNvSpPr/>
            <p:nvPr/>
          </p:nvSpPr>
          <p:spPr>
            <a:xfrm>
              <a:off x="11023326" y="491888"/>
              <a:ext cx="592455" cy="534035"/>
            </a:xfrm>
            <a:custGeom>
              <a:avLst/>
              <a:gdLst/>
              <a:ahLst/>
              <a:cxnLst/>
              <a:rect l="l" t="t" r="r" b="b"/>
              <a:pathLst>
                <a:path w="592454"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5CAA46"/>
            </a:solidFill>
          </p:spPr>
          <p:txBody>
            <a:bodyPr wrap="square" lIns="0" tIns="0" rIns="0" bIns="0" rtlCol="0"/>
            <a:lstStyle/>
            <a:p>
              <a:endParaRPr sz="1600">
                <a:latin typeface="Grammarsaurus" pitchFamily="2" charset="0"/>
              </a:endParaRPr>
            </a:p>
          </p:txBody>
        </p:sp>
        <p:sp>
          <p:nvSpPr>
            <p:cNvPr id="12" name="object 12"/>
            <p:cNvSpPr/>
            <p:nvPr/>
          </p:nvSpPr>
          <p:spPr>
            <a:xfrm>
              <a:off x="11174641" y="593794"/>
              <a:ext cx="304165" cy="324485"/>
            </a:xfrm>
            <a:custGeom>
              <a:avLst/>
              <a:gdLst/>
              <a:ahLst/>
              <a:cxnLst/>
              <a:rect l="l" t="t" r="r" b="b"/>
              <a:pathLst>
                <a:path w="304165" h="324484">
                  <a:moveTo>
                    <a:pt x="218579" y="0"/>
                  </a:moveTo>
                  <a:lnTo>
                    <a:pt x="28511" y="0"/>
                  </a:lnTo>
                  <a:lnTo>
                    <a:pt x="17423" y="2243"/>
                  </a:lnTo>
                  <a:lnTo>
                    <a:pt x="8359" y="8359"/>
                  </a:lnTo>
                  <a:lnTo>
                    <a:pt x="2243" y="17423"/>
                  </a:lnTo>
                  <a:lnTo>
                    <a:pt x="0" y="28511"/>
                  </a:lnTo>
                  <a:lnTo>
                    <a:pt x="0" y="76034"/>
                  </a:lnTo>
                  <a:lnTo>
                    <a:pt x="38011" y="76034"/>
                  </a:lnTo>
                  <a:lnTo>
                    <a:pt x="38011" y="295871"/>
                  </a:lnTo>
                  <a:lnTo>
                    <a:pt x="40255" y="306959"/>
                  </a:lnTo>
                  <a:lnTo>
                    <a:pt x="46370" y="316023"/>
                  </a:lnTo>
                  <a:lnTo>
                    <a:pt x="55434" y="322139"/>
                  </a:lnTo>
                  <a:lnTo>
                    <a:pt x="66522" y="324383"/>
                  </a:lnTo>
                  <a:lnTo>
                    <a:pt x="256590" y="324383"/>
                  </a:lnTo>
                  <a:lnTo>
                    <a:pt x="267678" y="322139"/>
                  </a:lnTo>
                  <a:lnTo>
                    <a:pt x="276742" y="316023"/>
                  </a:lnTo>
                  <a:lnTo>
                    <a:pt x="282858" y="306959"/>
                  </a:lnTo>
                  <a:lnTo>
                    <a:pt x="283179" y="305371"/>
                  </a:lnTo>
                  <a:lnTo>
                    <a:pt x="61290" y="305371"/>
                  </a:lnTo>
                  <a:lnTo>
                    <a:pt x="57022" y="301104"/>
                  </a:lnTo>
                  <a:lnTo>
                    <a:pt x="57022" y="57035"/>
                  </a:lnTo>
                  <a:lnTo>
                    <a:pt x="19011" y="57035"/>
                  </a:lnTo>
                  <a:lnTo>
                    <a:pt x="19011" y="23279"/>
                  </a:lnTo>
                  <a:lnTo>
                    <a:pt x="23279" y="19011"/>
                  </a:lnTo>
                  <a:lnTo>
                    <a:pt x="245168" y="19011"/>
                  </a:lnTo>
                  <a:lnTo>
                    <a:pt x="244847" y="17423"/>
                  </a:lnTo>
                  <a:lnTo>
                    <a:pt x="238731" y="8359"/>
                  </a:lnTo>
                  <a:lnTo>
                    <a:pt x="229667" y="2243"/>
                  </a:lnTo>
                  <a:lnTo>
                    <a:pt x="218579" y="0"/>
                  </a:lnTo>
                  <a:close/>
                </a:path>
                <a:path w="304165" h="324484">
                  <a:moveTo>
                    <a:pt x="285102" y="267360"/>
                  </a:moveTo>
                  <a:lnTo>
                    <a:pt x="76022" y="267360"/>
                  </a:lnTo>
                  <a:lnTo>
                    <a:pt x="76022" y="301104"/>
                  </a:lnTo>
                  <a:lnTo>
                    <a:pt x="71767" y="305371"/>
                  </a:lnTo>
                  <a:lnTo>
                    <a:pt x="93395" y="305371"/>
                  </a:lnTo>
                  <a:lnTo>
                    <a:pt x="94462" y="302399"/>
                  </a:lnTo>
                  <a:lnTo>
                    <a:pt x="95034" y="299199"/>
                  </a:lnTo>
                  <a:lnTo>
                    <a:pt x="95034" y="286372"/>
                  </a:lnTo>
                  <a:lnTo>
                    <a:pt x="285102" y="286372"/>
                  </a:lnTo>
                  <a:lnTo>
                    <a:pt x="285102" y="267360"/>
                  </a:lnTo>
                  <a:close/>
                </a:path>
                <a:path w="304165" h="324484">
                  <a:moveTo>
                    <a:pt x="285102" y="286372"/>
                  </a:moveTo>
                  <a:lnTo>
                    <a:pt x="266090" y="286372"/>
                  </a:lnTo>
                  <a:lnTo>
                    <a:pt x="266090" y="301104"/>
                  </a:lnTo>
                  <a:lnTo>
                    <a:pt x="261823" y="305371"/>
                  </a:lnTo>
                  <a:lnTo>
                    <a:pt x="283179" y="305371"/>
                  </a:lnTo>
                  <a:lnTo>
                    <a:pt x="285102" y="295871"/>
                  </a:lnTo>
                  <a:lnTo>
                    <a:pt x="285102" y="286372"/>
                  </a:lnTo>
                  <a:close/>
                </a:path>
                <a:path w="304165" h="324484">
                  <a:moveTo>
                    <a:pt x="247091" y="181241"/>
                  </a:moveTo>
                  <a:lnTo>
                    <a:pt x="228079" y="181241"/>
                  </a:lnTo>
                  <a:lnTo>
                    <a:pt x="228079" y="267360"/>
                  </a:lnTo>
                  <a:lnTo>
                    <a:pt x="247091" y="267360"/>
                  </a:lnTo>
                  <a:lnTo>
                    <a:pt x="247091" y="181241"/>
                  </a:lnTo>
                  <a:close/>
                </a:path>
                <a:path w="304165" h="324484">
                  <a:moveTo>
                    <a:pt x="245168" y="19011"/>
                  </a:moveTo>
                  <a:lnTo>
                    <a:pt x="223812" y="19011"/>
                  </a:lnTo>
                  <a:lnTo>
                    <a:pt x="228079" y="23279"/>
                  </a:lnTo>
                  <a:lnTo>
                    <a:pt x="228079" y="47523"/>
                  </a:lnTo>
                  <a:lnTo>
                    <a:pt x="226313" y="48856"/>
                  </a:lnTo>
                  <a:lnTo>
                    <a:pt x="224599" y="50317"/>
                  </a:lnTo>
                  <a:lnTo>
                    <a:pt x="112814" y="162864"/>
                  </a:lnTo>
                  <a:lnTo>
                    <a:pt x="112814" y="216623"/>
                  </a:lnTo>
                  <a:lnTo>
                    <a:pt x="88595" y="240093"/>
                  </a:lnTo>
                  <a:lnTo>
                    <a:pt x="102031" y="253530"/>
                  </a:lnTo>
                  <a:lnTo>
                    <a:pt x="126123" y="229311"/>
                  </a:lnTo>
                  <a:lnTo>
                    <a:pt x="179882" y="229311"/>
                  </a:lnTo>
                  <a:lnTo>
                    <a:pt x="198817" y="210426"/>
                  </a:lnTo>
                  <a:lnTo>
                    <a:pt x="145135" y="210426"/>
                  </a:lnTo>
                  <a:lnTo>
                    <a:pt x="158348" y="196977"/>
                  </a:lnTo>
                  <a:lnTo>
                    <a:pt x="131698" y="196977"/>
                  </a:lnTo>
                  <a:lnTo>
                    <a:pt x="131698" y="170103"/>
                  </a:lnTo>
                  <a:lnTo>
                    <a:pt x="171792" y="129997"/>
                  </a:lnTo>
                  <a:lnTo>
                    <a:pt x="191834" y="129997"/>
                  </a:lnTo>
                  <a:lnTo>
                    <a:pt x="186829" y="114973"/>
                  </a:lnTo>
                  <a:lnTo>
                    <a:pt x="236423" y="65379"/>
                  </a:lnTo>
                  <a:lnTo>
                    <a:pt x="245854" y="59121"/>
                  </a:lnTo>
                  <a:lnTo>
                    <a:pt x="256589" y="57035"/>
                  </a:lnTo>
                  <a:lnTo>
                    <a:pt x="293568" y="57035"/>
                  </a:lnTo>
                  <a:lnTo>
                    <a:pt x="290182" y="51930"/>
                  </a:lnTo>
                  <a:lnTo>
                    <a:pt x="280643" y="44550"/>
                  </a:lnTo>
                  <a:lnTo>
                    <a:pt x="269917" y="39936"/>
                  </a:lnTo>
                  <a:lnTo>
                    <a:pt x="264170" y="39001"/>
                  </a:lnTo>
                  <a:lnTo>
                    <a:pt x="247091" y="39001"/>
                  </a:lnTo>
                  <a:lnTo>
                    <a:pt x="247091" y="28511"/>
                  </a:lnTo>
                  <a:lnTo>
                    <a:pt x="245168" y="19011"/>
                  </a:lnTo>
                  <a:close/>
                </a:path>
                <a:path w="304165" h="324484">
                  <a:moveTo>
                    <a:pt x="220566" y="188734"/>
                  </a:moveTo>
                  <a:lnTo>
                    <a:pt x="193332" y="188734"/>
                  </a:lnTo>
                  <a:lnTo>
                    <a:pt x="172021" y="210426"/>
                  </a:lnTo>
                  <a:lnTo>
                    <a:pt x="198817" y="210426"/>
                  </a:lnTo>
                  <a:lnTo>
                    <a:pt x="220566" y="188734"/>
                  </a:lnTo>
                  <a:close/>
                </a:path>
                <a:path w="304165" h="324484">
                  <a:moveTo>
                    <a:pt x="191834" y="129997"/>
                  </a:moveTo>
                  <a:lnTo>
                    <a:pt x="171792" y="129997"/>
                  </a:lnTo>
                  <a:lnTo>
                    <a:pt x="178523" y="150164"/>
                  </a:lnTo>
                  <a:lnTo>
                    <a:pt x="131698" y="196977"/>
                  </a:lnTo>
                  <a:lnTo>
                    <a:pt x="158348" y="196977"/>
                  </a:lnTo>
                  <a:lnTo>
                    <a:pt x="166446" y="188734"/>
                  </a:lnTo>
                  <a:lnTo>
                    <a:pt x="220566" y="188734"/>
                  </a:lnTo>
                  <a:lnTo>
                    <a:pt x="228079" y="181241"/>
                  </a:lnTo>
                  <a:lnTo>
                    <a:pt x="247091" y="181241"/>
                  </a:lnTo>
                  <a:lnTo>
                    <a:pt x="247091" y="170103"/>
                  </a:lnTo>
                  <a:lnTo>
                    <a:pt x="185458" y="170103"/>
                  </a:lnTo>
                  <a:lnTo>
                    <a:pt x="220017" y="135140"/>
                  </a:lnTo>
                  <a:lnTo>
                    <a:pt x="193547" y="135140"/>
                  </a:lnTo>
                  <a:lnTo>
                    <a:pt x="191834" y="129997"/>
                  </a:lnTo>
                  <a:close/>
                </a:path>
                <a:path w="304165" h="324484">
                  <a:moveTo>
                    <a:pt x="274362" y="134950"/>
                  </a:moveTo>
                  <a:lnTo>
                    <a:pt x="247091" y="134950"/>
                  </a:lnTo>
                  <a:lnTo>
                    <a:pt x="212331" y="170103"/>
                  </a:lnTo>
                  <a:lnTo>
                    <a:pt x="247091" y="170103"/>
                  </a:lnTo>
                  <a:lnTo>
                    <a:pt x="247091" y="162229"/>
                  </a:lnTo>
                  <a:lnTo>
                    <a:pt x="274362" y="134950"/>
                  </a:lnTo>
                  <a:close/>
                </a:path>
                <a:path w="304165" h="324484">
                  <a:moveTo>
                    <a:pt x="249872" y="78816"/>
                  </a:moveTo>
                  <a:lnTo>
                    <a:pt x="193547" y="135140"/>
                  </a:lnTo>
                  <a:lnTo>
                    <a:pt x="220017" y="135140"/>
                  </a:lnTo>
                  <a:lnTo>
                    <a:pt x="220205" y="134950"/>
                  </a:lnTo>
                  <a:lnTo>
                    <a:pt x="274362" y="134950"/>
                  </a:lnTo>
                  <a:lnTo>
                    <a:pt x="290182" y="119126"/>
                  </a:lnTo>
                  <a:lnTo>
                    <a:pt x="292297" y="115938"/>
                  </a:lnTo>
                  <a:lnTo>
                    <a:pt x="239217" y="115938"/>
                  </a:lnTo>
                  <a:lnTo>
                    <a:pt x="263309" y="92252"/>
                  </a:lnTo>
                  <a:lnTo>
                    <a:pt x="249872" y="78816"/>
                  </a:lnTo>
                  <a:close/>
                </a:path>
                <a:path w="304165" h="324484">
                  <a:moveTo>
                    <a:pt x="293568" y="57035"/>
                  </a:moveTo>
                  <a:lnTo>
                    <a:pt x="256589" y="57035"/>
                  </a:lnTo>
                  <a:lnTo>
                    <a:pt x="267321" y="59121"/>
                  </a:lnTo>
                  <a:lnTo>
                    <a:pt x="276745" y="65379"/>
                  </a:lnTo>
                  <a:lnTo>
                    <a:pt x="283003" y="74803"/>
                  </a:lnTo>
                  <a:lnTo>
                    <a:pt x="285089" y="85534"/>
                  </a:lnTo>
                  <a:lnTo>
                    <a:pt x="283003" y="96265"/>
                  </a:lnTo>
                  <a:lnTo>
                    <a:pt x="276745" y="105689"/>
                  </a:lnTo>
                  <a:lnTo>
                    <a:pt x="266090" y="115938"/>
                  </a:lnTo>
                  <a:lnTo>
                    <a:pt x="292297" y="115938"/>
                  </a:lnTo>
                  <a:lnTo>
                    <a:pt x="300605" y="103420"/>
                  </a:lnTo>
                  <a:lnTo>
                    <a:pt x="304078" y="85534"/>
                  </a:lnTo>
                  <a:lnTo>
                    <a:pt x="300605" y="67642"/>
                  </a:lnTo>
                  <a:lnTo>
                    <a:pt x="293568" y="57035"/>
                  </a:lnTo>
                  <a:close/>
                </a:path>
                <a:path w="304165" h="324484">
                  <a:moveTo>
                    <a:pt x="55384" y="19011"/>
                  </a:moveTo>
                  <a:lnTo>
                    <a:pt x="33756" y="19011"/>
                  </a:lnTo>
                  <a:lnTo>
                    <a:pt x="38011" y="23279"/>
                  </a:lnTo>
                  <a:lnTo>
                    <a:pt x="38011" y="57035"/>
                  </a:lnTo>
                  <a:lnTo>
                    <a:pt x="57022" y="57035"/>
                  </a:lnTo>
                  <a:lnTo>
                    <a:pt x="57022" y="25184"/>
                  </a:lnTo>
                  <a:lnTo>
                    <a:pt x="56438" y="21983"/>
                  </a:lnTo>
                  <a:lnTo>
                    <a:pt x="55384" y="19011"/>
                  </a:lnTo>
                  <a:close/>
                </a:path>
                <a:path w="304165" h="324484">
                  <a:moveTo>
                    <a:pt x="258551" y="38087"/>
                  </a:moveTo>
                  <a:lnTo>
                    <a:pt x="247091" y="39001"/>
                  </a:lnTo>
                  <a:lnTo>
                    <a:pt x="264170" y="39001"/>
                  </a:lnTo>
                  <a:lnTo>
                    <a:pt x="258551" y="38087"/>
                  </a:lnTo>
                  <a:close/>
                </a:path>
              </a:pathLst>
            </a:custGeom>
            <a:solidFill>
              <a:srgbClr val="FFFFFF"/>
            </a:solidFill>
          </p:spPr>
          <p:txBody>
            <a:bodyPr wrap="square" lIns="0" tIns="0" rIns="0" bIns="0" rtlCol="0"/>
            <a:lstStyle/>
            <a:p>
              <a:endParaRPr sz="1600">
                <a:latin typeface="Grammarsaurus" pitchFamily="2" charset="0"/>
              </a:endParaRPr>
            </a:p>
          </p:txBody>
        </p:sp>
        <p:sp>
          <p:nvSpPr>
            <p:cNvPr id="13" name="object 13"/>
            <p:cNvSpPr/>
            <p:nvPr/>
          </p:nvSpPr>
          <p:spPr>
            <a:xfrm>
              <a:off x="4369386" y="174000"/>
              <a:ext cx="3453765" cy="742950"/>
            </a:xfrm>
            <a:custGeom>
              <a:avLst/>
              <a:gdLst/>
              <a:ahLst/>
              <a:cxnLst/>
              <a:rect l="l" t="t" r="r" b="b"/>
              <a:pathLst>
                <a:path w="3453765" h="742950">
                  <a:moveTo>
                    <a:pt x="3411347" y="0"/>
                  </a:moveTo>
                  <a:lnTo>
                    <a:pt x="41884" y="0"/>
                  </a:lnTo>
                  <a:lnTo>
                    <a:pt x="25621" y="3304"/>
                  </a:lnTo>
                  <a:lnTo>
                    <a:pt x="12303" y="12303"/>
                  </a:lnTo>
                  <a:lnTo>
                    <a:pt x="3304" y="25621"/>
                  </a:lnTo>
                  <a:lnTo>
                    <a:pt x="0" y="41884"/>
                  </a:lnTo>
                  <a:lnTo>
                    <a:pt x="0" y="700557"/>
                  </a:lnTo>
                  <a:lnTo>
                    <a:pt x="3304" y="716820"/>
                  </a:lnTo>
                  <a:lnTo>
                    <a:pt x="12303" y="730138"/>
                  </a:lnTo>
                  <a:lnTo>
                    <a:pt x="25621" y="739137"/>
                  </a:lnTo>
                  <a:lnTo>
                    <a:pt x="41884" y="742442"/>
                  </a:lnTo>
                  <a:lnTo>
                    <a:pt x="3411347" y="742442"/>
                  </a:lnTo>
                  <a:lnTo>
                    <a:pt x="3427610" y="739137"/>
                  </a:lnTo>
                  <a:lnTo>
                    <a:pt x="3440928" y="730138"/>
                  </a:lnTo>
                  <a:lnTo>
                    <a:pt x="3449926" y="716820"/>
                  </a:lnTo>
                  <a:lnTo>
                    <a:pt x="3453231" y="700557"/>
                  </a:lnTo>
                  <a:lnTo>
                    <a:pt x="3453231" y="41884"/>
                  </a:lnTo>
                  <a:lnTo>
                    <a:pt x="3449926" y="25621"/>
                  </a:lnTo>
                  <a:lnTo>
                    <a:pt x="3440928" y="12303"/>
                  </a:lnTo>
                  <a:lnTo>
                    <a:pt x="3427610" y="3304"/>
                  </a:lnTo>
                  <a:lnTo>
                    <a:pt x="3411347" y="0"/>
                  </a:lnTo>
                  <a:close/>
                </a:path>
              </a:pathLst>
            </a:custGeom>
            <a:solidFill>
              <a:srgbClr val="7A6569"/>
            </a:solidFill>
          </p:spPr>
          <p:txBody>
            <a:bodyPr wrap="square" lIns="0" tIns="0" rIns="0" bIns="0" rtlCol="0"/>
            <a:lstStyle/>
            <a:p>
              <a:endParaRPr sz="1600">
                <a:latin typeface="Grammarsaurus" pitchFamily="2" charset="0"/>
              </a:endParaRPr>
            </a:p>
          </p:txBody>
        </p:sp>
        <p:sp>
          <p:nvSpPr>
            <p:cNvPr id="14" name="object 14"/>
            <p:cNvSpPr/>
            <p:nvPr/>
          </p:nvSpPr>
          <p:spPr>
            <a:xfrm>
              <a:off x="4369386" y="174000"/>
              <a:ext cx="3453765" cy="742950"/>
            </a:xfrm>
            <a:custGeom>
              <a:avLst/>
              <a:gdLst/>
              <a:ahLst/>
              <a:cxnLst/>
              <a:rect l="l" t="t" r="r" b="b"/>
              <a:pathLst>
                <a:path w="3453765" h="742950">
                  <a:moveTo>
                    <a:pt x="3411347" y="742442"/>
                  </a:moveTo>
                  <a:lnTo>
                    <a:pt x="41884" y="742442"/>
                  </a:lnTo>
                  <a:lnTo>
                    <a:pt x="25621" y="739137"/>
                  </a:lnTo>
                  <a:lnTo>
                    <a:pt x="12303" y="730138"/>
                  </a:lnTo>
                  <a:lnTo>
                    <a:pt x="3304" y="716820"/>
                  </a:lnTo>
                  <a:lnTo>
                    <a:pt x="0" y="700557"/>
                  </a:lnTo>
                  <a:lnTo>
                    <a:pt x="0" y="41884"/>
                  </a:lnTo>
                  <a:lnTo>
                    <a:pt x="3304" y="25621"/>
                  </a:lnTo>
                  <a:lnTo>
                    <a:pt x="12303" y="12303"/>
                  </a:lnTo>
                  <a:lnTo>
                    <a:pt x="25621" y="3304"/>
                  </a:lnTo>
                  <a:lnTo>
                    <a:pt x="41884" y="0"/>
                  </a:lnTo>
                  <a:lnTo>
                    <a:pt x="3411347" y="0"/>
                  </a:lnTo>
                  <a:lnTo>
                    <a:pt x="3427610" y="3304"/>
                  </a:lnTo>
                  <a:lnTo>
                    <a:pt x="3440928" y="12303"/>
                  </a:lnTo>
                  <a:lnTo>
                    <a:pt x="3449926" y="25621"/>
                  </a:lnTo>
                  <a:lnTo>
                    <a:pt x="3453231" y="41884"/>
                  </a:lnTo>
                  <a:lnTo>
                    <a:pt x="3453231" y="700557"/>
                  </a:lnTo>
                  <a:lnTo>
                    <a:pt x="3449926" y="716820"/>
                  </a:lnTo>
                  <a:lnTo>
                    <a:pt x="3440928" y="730138"/>
                  </a:lnTo>
                  <a:lnTo>
                    <a:pt x="3427610" y="739137"/>
                  </a:lnTo>
                  <a:lnTo>
                    <a:pt x="3411347"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5" name="object 15"/>
          <p:cNvSpPr txBox="1">
            <a:spLocks noGrp="1"/>
          </p:cNvSpPr>
          <p:nvPr>
            <p:ph type="title"/>
          </p:nvPr>
        </p:nvSpPr>
        <p:spPr>
          <a:xfrm>
            <a:off x="2436529" y="250835"/>
            <a:ext cx="7318939"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Trial</a:t>
            </a:r>
          </a:p>
        </p:txBody>
      </p:sp>
      <p:grpSp>
        <p:nvGrpSpPr>
          <p:cNvPr id="16" name="object 16"/>
          <p:cNvGrpSpPr/>
          <p:nvPr/>
        </p:nvGrpSpPr>
        <p:grpSpPr>
          <a:xfrm>
            <a:off x="3388791" y="3011081"/>
            <a:ext cx="5414645" cy="3054350"/>
            <a:chOff x="3388791" y="3011081"/>
            <a:chExt cx="5414645" cy="3054350"/>
          </a:xfrm>
        </p:grpSpPr>
        <p:pic>
          <p:nvPicPr>
            <p:cNvPr id="17" name="object 17"/>
            <p:cNvPicPr/>
            <p:nvPr/>
          </p:nvPicPr>
          <p:blipFill>
            <a:blip r:embed="rId3" cstate="print"/>
            <a:stretch>
              <a:fillRect/>
            </a:stretch>
          </p:blipFill>
          <p:spPr>
            <a:xfrm>
              <a:off x="3395135" y="3017443"/>
              <a:ext cx="5401733" cy="3041172"/>
            </a:xfrm>
            <a:prstGeom prst="rect">
              <a:avLst/>
            </a:prstGeom>
          </p:spPr>
        </p:pic>
        <p:sp>
          <p:nvSpPr>
            <p:cNvPr id="18" name="object 18"/>
            <p:cNvSpPr/>
            <p:nvPr/>
          </p:nvSpPr>
          <p:spPr>
            <a:xfrm>
              <a:off x="3395141" y="3017431"/>
              <a:ext cx="5401945" cy="3041650"/>
            </a:xfrm>
            <a:custGeom>
              <a:avLst/>
              <a:gdLst/>
              <a:ahLst/>
              <a:cxnLst/>
              <a:rect l="l" t="t" r="r" b="b"/>
              <a:pathLst>
                <a:path w="5401945" h="3041650">
                  <a:moveTo>
                    <a:pt x="5401729" y="3041167"/>
                  </a:moveTo>
                  <a:lnTo>
                    <a:pt x="0" y="3041167"/>
                  </a:lnTo>
                  <a:lnTo>
                    <a:pt x="0" y="0"/>
                  </a:lnTo>
                  <a:lnTo>
                    <a:pt x="5401729" y="0"/>
                  </a:lnTo>
                  <a:lnTo>
                    <a:pt x="5401729" y="3041167"/>
                  </a:lnTo>
                  <a:close/>
                </a:path>
              </a:pathLst>
            </a:custGeom>
            <a:ln w="12700">
              <a:solidFill>
                <a:srgbClr val="231F20"/>
              </a:solidFill>
            </a:ln>
          </p:spPr>
          <p:txBody>
            <a:bodyPr wrap="square" lIns="0" tIns="0" rIns="0" bIns="0" rtlCol="0"/>
            <a:lstStyle/>
            <a:p>
              <a:endParaRPr sz="1600">
                <a:latin typeface="Grammarsaurus" pitchFamily="2" charset="0"/>
              </a:endParaRPr>
            </a:p>
          </p:txBody>
        </p:sp>
      </p:grpSp>
      <p:sp>
        <p:nvSpPr>
          <p:cNvPr id="20" name="object 34">
            <a:extLst>
              <a:ext uri="{FF2B5EF4-FFF2-40B4-BE49-F238E27FC236}">
                <a16:creationId xmlns:a16="http://schemas.microsoft.com/office/drawing/2014/main" id="{9F968C5D-E9B7-BC87-BEF9-4C52E0D08494}"/>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8" y="0"/>
            <a:ext cx="558165" cy="666750"/>
          </a:xfrm>
          <a:custGeom>
            <a:avLst/>
            <a:gdLst/>
            <a:ahLst/>
            <a:cxnLst/>
            <a:rect l="l" t="t" r="r" b="b"/>
            <a:pathLst>
              <a:path w="558165" h="666750">
                <a:moveTo>
                  <a:pt x="15430" y="0"/>
                </a:moveTo>
                <a:lnTo>
                  <a:pt x="2694" y="0"/>
                </a:lnTo>
                <a:lnTo>
                  <a:pt x="1564" y="13540"/>
                </a:lnTo>
                <a:lnTo>
                  <a:pt x="692" y="27933"/>
                </a:lnTo>
                <a:lnTo>
                  <a:pt x="177" y="41942"/>
                </a:lnTo>
                <a:lnTo>
                  <a:pt x="0" y="56092"/>
                </a:lnTo>
                <a:lnTo>
                  <a:pt x="2018" y="104693"/>
                </a:lnTo>
                <a:lnTo>
                  <a:pt x="8360" y="156744"/>
                </a:lnTo>
                <a:lnTo>
                  <a:pt x="18679" y="205804"/>
                </a:lnTo>
                <a:lnTo>
                  <a:pt x="32976" y="253724"/>
                </a:lnTo>
                <a:lnTo>
                  <a:pt x="51163" y="300283"/>
                </a:lnTo>
                <a:lnTo>
                  <a:pt x="73153" y="345257"/>
                </a:lnTo>
                <a:lnTo>
                  <a:pt x="98860" y="388427"/>
                </a:lnTo>
                <a:lnTo>
                  <a:pt x="128196" y="429568"/>
                </a:lnTo>
                <a:lnTo>
                  <a:pt x="161074" y="468461"/>
                </a:lnTo>
                <a:lnTo>
                  <a:pt x="196796" y="504310"/>
                </a:lnTo>
                <a:lnTo>
                  <a:pt x="235072" y="536950"/>
                </a:lnTo>
                <a:lnTo>
                  <a:pt x="275689" y="566274"/>
                </a:lnTo>
                <a:lnTo>
                  <a:pt x="318434" y="592175"/>
                </a:lnTo>
                <a:lnTo>
                  <a:pt x="363093" y="614547"/>
                </a:lnTo>
                <a:lnTo>
                  <a:pt x="409454" y="633283"/>
                </a:lnTo>
                <a:lnTo>
                  <a:pt x="457303" y="648276"/>
                </a:lnTo>
                <a:lnTo>
                  <a:pt x="506428" y="659419"/>
                </a:lnTo>
                <a:lnTo>
                  <a:pt x="556615" y="666606"/>
                </a:lnTo>
                <a:lnTo>
                  <a:pt x="557910" y="666739"/>
                </a:lnTo>
                <a:lnTo>
                  <a:pt x="557910" y="653969"/>
                </a:lnTo>
                <a:lnTo>
                  <a:pt x="510129" y="647188"/>
                </a:lnTo>
                <a:lnTo>
                  <a:pt x="463618" y="636825"/>
                </a:lnTo>
                <a:lnTo>
                  <a:pt x="418528" y="623028"/>
                </a:lnTo>
                <a:lnTo>
                  <a:pt x="375009" y="605945"/>
                </a:lnTo>
                <a:lnTo>
                  <a:pt x="333211" y="585724"/>
                </a:lnTo>
                <a:lnTo>
                  <a:pt x="293283" y="562514"/>
                </a:lnTo>
                <a:lnTo>
                  <a:pt x="255376" y="536462"/>
                </a:lnTo>
                <a:lnTo>
                  <a:pt x="219640" y="507717"/>
                </a:lnTo>
                <a:lnTo>
                  <a:pt x="186224" y="476426"/>
                </a:lnTo>
                <a:lnTo>
                  <a:pt x="155279" y="442738"/>
                </a:lnTo>
                <a:lnTo>
                  <a:pt x="126955" y="406800"/>
                </a:lnTo>
                <a:lnTo>
                  <a:pt x="101401" y="368761"/>
                </a:lnTo>
                <a:lnTo>
                  <a:pt x="78768" y="328769"/>
                </a:lnTo>
                <a:lnTo>
                  <a:pt x="59205" y="286972"/>
                </a:lnTo>
                <a:lnTo>
                  <a:pt x="42863" y="243518"/>
                </a:lnTo>
                <a:lnTo>
                  <a:pt x="29891" y="198555"/>
                </a:lnTo>
                <a:lnTo>
                  <a:pt x="20440" y="152230"/>
                </a:lnTo>
                <a:lnTo>
                  <a:pt x="14660" y="104693"/>
                </a:lnTo>
                <a:lnTo>
                  <a:pt x="12700" y="56092"/>
                </a:lnTo>
                <a:lnTo>
                  <a:pt x="12880" y="42082"/>
                </a:lnTo>
                <a:lnTo>
                  <a:pt x="13410" y="27933"/>
                </a:lnTo>
                <a:lnTo>
                  <a:pt x="14269" y="13895"/>
                </a:lnTo>
                <a:lnTo>
                  <a:pt x="15430" y="0"/>
                </a:lnTo>
                <a:close/>
              </a:path>
            </a:pathLst>
          </a:custGeom>
          <a:solidFill>
            <a:srgbClr val="111111"/>
          </a:solidFill>
        </p:spPr>
        <p:txBody>
          <a:bodyPr wrap="square" lIns="0" tIns="0" rIns="0" bIns="0" rtlCol="0"/>
          <a:lstStyle/>
          <a:p>
            <a:endParaRPr sz="1600">
              <a:latin typeface="Grammarsaurus" pitchFamily="2" charset="0"/>
            </a:endParaRPr>
          </a:p>
        </p:txBody>
      </p:sp>
      <p:sp>
        <p:nvSpPr>
          <p:cNvPr id="3" name="object 3"/>
          <p:cNvSpPr txBox="1"/>
          <p:nvPr/>
        </p:nvSpPr>
        <p:spPr>
          <a:xfrm>
            <a:off x="11880787" y="49578"/>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Arial"/>
              </a:rPr>
              <a:t>8</a:t>
            </a:r>
            <a:endParaRPr sz="2400" dirty="0">
              <a:latin typeface="Grammarsaurus" pitchFamily="2" charset="0"/>
              <a:cs typeface="Arial"/>
            </a:endParaRPr>
          </a:p>
        </p:txBody>
      </p:sp>
      <p:grpSp>
        <p:nvGrpSpPr>
          <p:cNvPr id="4" name="object 4"/>
          <p:cNvGrpSpPr/>
          <p:nvPr/>
        </p:nvGrpSpPr>
        <p:grpSpPr>
          <a:xfrm>
            <a:off x="4364507" y="167650"/>
            <a:ext cx="3463290" cy="6584315"/>
            <a:chOff x="4364507" y="167650"/>
            <a:chExt cx="3463290" cy="6584315"/>
          </a:xfrm>
        </p:grpSpPr>
        <p:sp>
          <p:nvSpPr>
            <p:cNvPr id="5" name="object 5"/>
            <p:cNvSpPr/>
            <p:nvPr/>
          </p:nvSpPr>
          <p:spPr>
            <a:xfrm>
              <a:off x="4974616" y="6394939"/>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2"/>
                  </a:lnTo>
                  <a:lnTo>
                    <a:pt x="35242" y="315221"/>
                  </a:lnTo>
                  <a:lnTo>
                    <a:pt x="73391" y="341000"/>
                  </a:lnTo>
                  <a:lnTo>
                    <a:pt x="119976" y="350469"/>
                  </a:lnTo>
                  <a:lnTo>
                    <a:pt x="2122792" y="350469"/>
                  </a:lnTo>
                  <a:lnTo>
                    <a:pt x="2169377" y="341000"/>
                  </a:lnTo>
                  <a:lnTo>
                    <a:pt x="2207526" y="315221"/>
                  </a:lnTo>
                  <a:lnTo>
                    <a:pt x="2233302" y="277072"/>
                  </a:lnTo>
                  <a:lnTo>
                    <a:pt x="2242769" y="230492"/>
                  </a:lnTo>
                  <a:lnTo>
                    <a:pt x="2242769" y="119976"/>
                  </a:lnTo>
                  <a:lnTo>
                    <a:pt x="2233302" y="73391"/>
                  </a:lnTo>
                  <a:lnTo>
                    <a:pt x="2207526" y="35242"/>
                  </a:lnTo>
                  <a:lnTo>
                    <a:pt x="2169377" y="9466"/>
                  </a:lnTo>
                  <a:lnTo>
                    <a:pt x="2122792" y="0"/>
                  </a:lnTo>
                  <a:close/>
                </a:path>
              </a:pathLst>
            </a:custGeom>
            <a:solidFill>
              <a:srgbClr val="7A6569"/>
            </a:solidFill>
          </p:spPr>
          <p:txBody>
            <a:bodyPr wrap="square" lIns="0" tIns="0" rIns="0" bIns="0" rtlCol="0"/>
            <a:lstStyle/>
            <a:p>
              <a:endParaRPr sz="1600">
                <a:latin typeface="Grammarsaurus" pitchFamily="2" charset="0"/>
              </a:endParaRPr>
            </a:p>
          </p:txBody>
        </p:sp>
        <p:sp>
          <p:nvSpPr>
            <p:cNvPr id="6" name="object 6"/>
            <p:cNvSpPr/>
            <p:nvPr/>
          </p:nvSpPr>
          <p:spPr>
            <a:xfrm>
              <a:off x="4974616" y="6394939"/>
              <a:ext cx="2242820" cy="350520"/>
            </a:xfrm>
            <a:custGeom>
              <a:avLst/>
              <a:gdLst/>
              <a:ahLst/>
              <a:cxnLst/>
              <a:rect l="l" t="t" r="r" b="b"/>
              <a:pathLst>
                <a:path w="2242820" h="350520">
                  <a:moveTo>
                    <a:pt x="2122792" y="350469"/>
                  </a:moveTo>
                  <a:lnTo>
                    <a:pt x="119976" y="350469"/>
                  </a:lnTo>
                  <a:lnTo>
                    <a:pt x="73391" y="341000"/>
                  </a:lnTo>
                  <a:lnTo>
                    <a:pt x="35242" y="315221"/>
                  </a:lnTo>
                  <a:lnTo>
                    <a:pt x="9466" y="277072"/>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2"/>
                  </a:lnTo>
                  <a:lnTo>
                    <a:pt x="2207526" y="315221"/>
                  </a:lnTo>
                  <a:lnTo>
                    <a:pt x="2169377" y="341000"/>
                  </a:lnTo>
                  <a:lnTo>
                    <a:pt x="2122792" y="350469"/>
                  </a:lnTo>
                  <a:close/>
                </a:path>
              </a:pathLst>
            </a:custGeom>
            <a:ln w="12700">
              <a:solidFill>
                <a:srgbClr val="111111"/>
              </a:solidFill>
            </a:ln>
          </p:spPr>
          <p:txBody>
            <a:bodyPr wrap="square" lIns="0" tIns="0" rIns="0" bIns="0" rtlCol="0"/>
            <a:lstStyle/>
            <a:p>
              <a:endParaRPr sz="1600">
                <a:latin typeface="Grammarsaurus" pitchFamily="2" charset="0"/>
              </a:endParaRPr>
            </a:p>
          </p:txBody>
        </p:sp>
        <p:pic>
          <p:nvPicPr>
            <p:cNvPr id="7" name="object 7"/>
            <p:cNvPicPr/>
            <p:nvPr/>
          </p:nvPicPr>
          <p:blipFill>
            <a:blip r:embed="rId2" cstate="print"/>
            <a:stretch>
              <a:fillRect/>
            </a:stretch>
          </p:blipFill>
          <p:spPr>
            <a:xfrm>
              <a:off x="5059743" y="6435196"/>
              <a:ext cx="270800" cy="270802"/>
            </a:xfrm>
            <a:prstGeom prst="rect">
              <a:avLst/>
            </a:prstGeom>
          </p:spPr>
        </p:pic>
        <p:sp>
          <p:nvSpPr>
            <p:cNvPr id="8" name="object 8"/>
            <p:cNvSpPr/>
            <p:nvPr/>
          </p:nvSpPr>
          <p:spPr>
            <a:xfrm>
              <a:off x="4370857" y="174000"/>
              <a:ext cx="3450590" cy="742950"/>
            </a:xfrm>
            <a:custGeom>
              <a:avLst/>
              <a:gdLst/>
              <a:ahLst/>
              <a:cxnLst/>
              <a:rect l="l" t="t" r="r" b="b"/>
              <a:pathLst>
                <a:path w="3450590" h="742950">
                  <a:moveTo>
                    <a:pt x="3408413" y="0"/>
                  </a:moveTo>
                  <a:lnTo>
                    <a:pt x="41871" y="0"/>
                  </a:lnTo>
                  <a:lnTo>
                    <a:pt x="25610" y="3304"/>
                  </a:lnTo>
                  <a:lnTo>
                    <a:pt x="12296" y="12303"/>
                  </a:lnTo>
                  <a:lnTo>
                    <a:pt x="3302" y="25621"/>
                  </a:lnTo>
                  <a:lnTo>
                    <a:pt x="0" y="41884"/>
                  </a:lnTo>
                  <a:lnTo>
                    <a:pt x="0" y="700557"/>
                  </a:lnTo>
                  <a:lnTo>
                    <a:pt x="3302" y="716820"/>
                  </a:lnTo>
                  <a:lnTo>
                    <a:pt x="12296" y="730138"/>
                  </a:lnTo>
                  <a:lnTo>
                    <a:pt x="25610" y="739137"/>
                  </a:lnTo>
                  <a:lnTo>
                    <a:pt x="41871" y="742442"/>
                  </a:lnTo>
                  <a:lnTo>
                    <a:pt x="3408413" y="742442"/>
                  </a:lnTo>
                  <a:lnTo>
                    <a:pt x="3424669" y="739137"/>
                  </a:lnTo>
                  <a:lnTo>
                    <a:pt x="3437983" y="730138"/>
                  </a:lnTo>
                  <a:lnTo>
                    <a:pt x="3446980" y="716820"/>
                  </a:lnTo>
                  <a:lnTo>
                    <a:pt x="3450285" y="700557"/>
                  </a:lnTo>
                  <a:lnTo>
                    <a:pt x="3450285" y="41884"/>
                  </a:lnTo>
                  <a:lnTo>
                    <a:pt x="3446980" y="25621"/>
                  </a:lnTo>
                  <a:lnTo>
                    <a:pt x="3437983" y="12303"/>
                  </a:lnTo>
                  <a:lnTo>
                    <a:pt x="3424669" y="3304"/>
                  </a:lnTo>
                  <a:lnTo>
                    <a:pt x="3408413" y="0"/>
                  </a:lnTo>
                  <a:close/>
                </a:path>
              </a:pathLst>
            </a:custGeom>
            <a:solidFill>
              <a:srgbClr val="7A6569"/>
            </a:solidFill>
          </p:spPr>
          <p:txBody>
            <a:bodyPr wrap="square" lIns="0" tIns="0" rIns="0" bIns="0" rtlCol="0"/>
            <a:lstStyle/>
            <a:p>
              <a:endParaRPr sz="1600">
                <a:latin typeface="Grammarsaurus" pitchFamily="2" charset="0"/>
              </a:endParaRPr>
            </a:p>
          </p:txBody>
        </p:sp>
        <p:sp>
          <p:nvSpPr>
            <p:cNvPr id="9" name="object 9"/>
            <p:cNvSpPr/>
            <p:nvPr/>
          </p:nvSpPr>
          <p:spPr>
            <a:xfrm>
              <a:off x="4370857" y="174000"/>
              <a:ext cx="3450590" cy="742950"/>
            </a:xfrm>
            <a:custGeom>
              <a:avLst/>
              <a:gdLst/>
              <a:ahLst/>
              <a:cxnLst/>
              <a:rect l="l" t="t" r="r" b="b"/>
              <a:pathLst>
                <a:path w="3450590" h="742950">
                  <a:moveTo>
                    <a:pt x="3408413" y="742442"/>
                  </a:moveTo>
                  <a:lnTo>
                    <a:pt x="41871" y="742442"/>
                  </a:lnTo>
                  <a:lnTo>
                    <a:pt x="25610" y="739137"/>
                  </a:lnTo>
                  <a:lnTo>
                    <a:pt x="12296" y="730138"/>
                  </a:lnTo>
                  <a:lnTo>
                    <a:pt x="3302" y="716820"/>
                  </a:lnTo>
                  <a:lnTo>
                    <a:pt x="0" y="700557"/>
                  </a:lnTo>
                  <a:lnTo>
                    <a:pt x="0" y="41884"/>
                  </a:lnTo>
                  <a:lnTo>
                    <a:pt x="3302" y="25621"/>
                  </a:lnTo>
                  <a:lnTo>
                    <a:pt x="12296" y="12303"/>
                  </a:lnTo>
                  <a:lnTo>
                    <a:pt x="25610" y="3304"/>
                  </a:lnTo>
                  <a:lnTo>
                    <a:pt x="41871" y="0"/>
                  </a:lnTo>
                  <a:lnTo>
                    <a:pt x="3408413" y="0"/>
                  </a:lnTo>
                  <a:lnTo>
                    <a:pt x="3424669" y="3304"/>
                  </a:lnTo>
                  <a:lnTo>
                    <a:pt x="3437983" y="12303"/>
                  </a:lnTo>
                  <a:lnTo>
                    <a:pt x="3446980" y="25621"/>
                  </a:lnTo>
                  <a:lnTo>
                    <a:pt x="3450285" y="41884"/>
                  </a:lnTo>
                  <a:lnTo>
                    <a:pt x="3450285" y="700557"/>
                  </a:lnTo>
                  <a:lnTo>
                    <a:pt x="3446980" y="716820"/>
                  </a:lnTo>
                  <a:lnTo>
                    <a:pt x="3437983" y="730138"/>
                  </a:lnTo>
                  <a:lnTo>
                    <a:pt x="3424669" y="739137"/>
                  </a:lnTo>
                  <a:lnTo>
                    <a:pt x="3408413" y="742442"/>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0" name="object 10"/>
          <p:cNvSpPr txBox="1">
            <a:spLocks noGrp="1"/>
          </p:cNvSpPr>
          <p:nvPr>
            <p:ph type="title"/>
          </p:nvPr>
        </p:nvSpPr>
        <p:spPr>
          <a:xfrm>
            <a:off x="2426020" y="239260"/>
            <a:ext cx="7318939" cy="589280"/>
          </a:xfrm>
          <a:prstGeom prst="rect">
            <a:avLst/>
          </a:prstGeom>
        </p:spPr>
        <p:txBody>
          <a:bodyPr vert="horz" wrap="square" lIns="0" tIns="12700" rIns="0" bIns="0" rtlCol="0">
            <a:spAutoFit/>
          </a:bodyPr>
          <a:lstStyle/>
          <a:p>
            <a:pPr marL="2411413" indent="-2401888" algn="ctr">
              <a:lnSpc>
                <a:spcPct val="100000"/>
              </a:lnSpc>
              <a:spcBef>
                <a:spcPts val="100"/>
              </a:spcBef>
            </a:pPr>
            <a:r>
              <a:rPr sz="3600" dirty="0">
                <a:latin typeface="Grammarsaurus" pitchFamily="2" charset="0"/>
              </a:rPr>
              <a:t>Let’s watch</a:t>
            </a:r>
          </a:p>
        </p:txBody>
      </p:sp>
      <p:sp>
        <p:nvSpPr>
          <p:cNvPr id="11" name="object 11"/>
          <p:cNvSpPr txBox="1"/>
          <p:nvPr/>
        </p:nvSpPr>
        <p:spPr>
          <a:xfrm>
            <a:off x="1869318" y="1219908"/>
            <a:ext cx="8750192" cy="305212"/>
          </a:xfrm>
          <a:prstGeom prst="rect">
            <a:avLst/>
          </a:prstGeom>
        </p:spPr>
        <p:txBody>
          <a:bodyPr vert="horz" wrap="square" lIns="0" tIns="12700" rIns="0" bIns="0" rtlCol="0">
            <a:spAutoFit/>
          </a:bodyPr>
          <a:lstStyle/>
          <a:p>
            <a:pPr marL="12700" algn="ctr">
              <a:lnSpc>
                <a:spcPct val="100000"/>
              </a:lnSpc>
              <a:spcBef>
                <a:spcPts val="100"/>
              </a:spcBef>
            </a:pPr>
            <a:r>
              <a:rPr sz="1900" dirty="0">
                <a:solidFill>
                  <a:srgbClr val="231F20"/>
                </a:solidFill>
                <a:latin typeface="Grammarsaurus" pitchFamily="2" charset="0"/>
                <a:cs typeface="Arial MT"/>
              </a:rPr>
              <a:t>Let’s watch this video about crime and punishment in Anglo-Saxon times.</a:t>
            </a:r>
            <a:endParaRPr sz="1900" dirty="0">
              <a:latin typeface="Grammarsaurus" pitchFamily="2" charset="0"/>
              <a:cs typeface="Arial MT"/>
            </a:endParaRPr>
          </a:p>
        </p:txBody>
      </p:sp>
      <p:sp>
        <p:nvSpPr>
          <p:cNvPr id="12" name="object 12"/>
          <p:cNvSpPr txBox="1"/>
          <p:nvPr/>
        </p:nvSpPr>
        <p:spPr>
          <a:xfrm>
            <a:off x="2815704" y="5796439"/>
            <a:ext cx="6328296"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3CAEFF"/>
                </a:solidFill>
                <a:latin typeface="Grammarsaurus" pitchFamily="2" charset="0"/>
                <a:cs typeface="Arial MT"/>
              </a:rPr>
              <a:t>https://www.youtube.com/watch?v=uS1n9-czDDY</a:t>
            </a:r>
            <a:endParaRPr dirty="0">
              <a:latin typeface="Grammarsaurus" pitchFamily="2" charset="0"/>
              <a:cs typeface="Arial MT"/>
            </a:endParaRPr>
          </a:p>
        </p:txBody>
      </p:sp>
      <p:grpSp>
        <p:nvGrpSpPr>
          <p:cNvPr id="13" name="object 13"/>
          <p:cNvGrpSpPr/>
          <p:nvPr/>
        </p:nvGrpSpPr>
        <p:grpSpPr>
          <a:xfrm>
            <a:off x="2346611" y="462365"/>
            <a:ext cx="8468995" cy="5214620"/>
            <a:chOff x="2346611" y="462365"/>
            <a:chExt cx="8468995" cy="5214620"/>
          </a:xfrm>
        </p:grpSpPr>
        <p:pic>
          <p:nvPicPr>
            <p:cNvPr id="14" name="object 14"/>
            <p:cNvPicPr/>
            <p:nvPr/>
          </p:nvPicPr>
          <p:blipFill>
            <a:blip r:embed="rId3" cstate="print"/>
            <a:stretch>
              <a:fillRect/>
            </a:stretch>
          </p:blipFill>
          <p:spPr>
            <a:xfrm>
              <a:off x="2349779" y="1795538"/>
              <a:ext cx="7471422" cy="3877792"/>
            </a:xfrm>
            <a:prstGeom prst="rect">
              <a:avLst/>
            </a:prstGeom>
          </p:spPr>
        </p:pic>
        <p:sp>
          <p:nvSpPr>
            <p:cNvPr id="15" name="object 15"/>
            <p:cNvSpPr/>
            <p:nvPr/>
          </p:nvSpPr>
          <p:spPr>
            <a:xfrm>
              <a:off x="2349786" y="1795531"/>
              <a:ext cx="7472045" cy="3877945"/>
            </a:xfrm>
            <a:custGeom>
              <a:avLst/>
              <a:gdLst/>
              <a:ahLst/>
              <a:cxnLst/>
              <a:rect l="l" t="t" r="r" b="b"/>
              <a:pathLst>
                <a:path w="7472045" h="3877945">
                  <a:moveTo>
                    <a:pt x="7409332" y="3877805"/>
                  </a:moveTo>
                  <a:lnTo>
                    <a:pt x="62090" y="3877805"/>
                  </a:lnTo>
                  <a:lnTo>
                    <a:pt x="37922" y="3872927"/>
                  </a:lnTo>
                  <a:lnTo>
                    <a:pt x="18186" y="3859623"/>
                  </a:lnTo>
                  <a:lnTo>
                    <a:pt x="4879" y="3839888"/>
                  </a:lnTo>
                  <a:lnTo>
                    <a:pt x="0" y="3815715"/>
                  </a:lnTo>
                  <a:lnTo>
                    <a:pt x="0" y="62102"/>
                  </a:lnTo>
                  <a:lnTo>
                    <a:pt x="4879" y="37933"/>
                  </a:lnTo>
                  <a:lnTo>
                    <a:pt x="18186" y="18192"/>
                  </a:lnTo>
                  <a:lnTo>
                    <a:pt x="37922" y="4881"/>
                  </a:lnTo>
                  <a:lnTo>
                    <a:pt x="62090" y="0"/>
                  </a:lnTo>
                  <a:lnTo>
                    <a:pt x="7409332" y="0"/>
                  </a:lnTo>
                  <a:lnTo>
                    <a:pt x="7433500" y="4881"/>
                  </a:lnTo>
                  <a:lnTo>
                    <a:pt x="7453236" y="18192"/>
                  </a:lnTo>
                  <a:lnTo>
                    <a:pt x="7466543" y="37933"/>
                  </a:lnTo>
                  <a:lnTo>
                    <a:pt x="7471422" y="62102"/>
                  </a:lnTo>
                  <a:lnTo>
                    <a:pt x="7471422" y="3815715"/>
                  </a:lnTo>
                  <a:lnTo>
                    <a:pt x="7466543" y="3839888"/>
                  </a:lnTo>
                  <a:lnTo>
                    <a:pt x="7453236" y="3859623"/>
                  </a:lnTo>
                  <a:lnTo>
                    <a:pt x="7433500" y="3872927"/>
                  </a:lnTo>
                  <a:lnTo>
                    <a:pt x="7409332" y="3877805"/>
                  </a:lnTo>
                  <a:close/>
                </a:path>
              </a:pathLst>
            </a:custGeom>
            <a:ln w="6350">
              <a:solidFill>
                <a:srgbClr val="061630"/>
              </a:solidFill>
            </a:ln>
          </p:spPr>
          <p:txBody>
            <a:bodyPr wrap="square" lIns="0" tIns="0" rIns="0" bIns="0" rtlCol="0"/>
            <a:lstStyle/>
            <a:p>
              <a:endParaRPr sz="1600">
                <a:latin typeface="Grammarsaurus" pitchFamily="2" charset="0"/>
              </a:endParaRPr>
            </a:p>
          </p:txBody>
        </p:sp>
        <p:pic>
          <p:nvPicPr>
            <p:cNvPr id="16" name="object 16"/>
            <p:cNvPicPr/>
            <p:nvPr/>
          </p:nvPicPr>
          <p:blipFill>
            <a:blip r:embed="rId4" cstate="print"/>
            <a:stretch>
              <a:fillRect/>
            </a:stretch>
          </p:blipFill>
          <p:spPr>
            <a:xfrm>
              <a:off x="5196484" y="2865970"/>
              <a:ext cx="1955798" cy="1955796"/>
            </a:xfrm>
            <a:prstGeom prst="rect">
              <a:avLst/>
            </a:prstGeom>
          </p:spPr>
        </p:pic>
        <p:sp>
          <p:nvSpPr>
            <p:cNvPr id="17" name="object 17"/>
            <p:cNvSpPr/>
            <p:nvPr/>
          </p:nvSpPr>
          <p:spPr>
            <a:xfrm>
              <a:off x="5391597" y="2975194"/>
              <a:ext cx="1565275" cy="1565275"/>
            </a:xfrm>
            <a:custGeom>
              <a:avLst/>
              <a:gdLst/>
              <a:ahLst/>
              <a:cxnLst/>
              <a:rect l="l" t="t" r="r" b="b"/>
              <a:pathLst>
                <a:path w="1565275" h="1565275">
                  <a:moveTo>
                    <a:pt x="782637" y="0"/>
                  </a:moveTo>
                  <a:lnTo>
                    <a:pt x="734962" y="1428"/>
                  </a:lnTo>
                  <a:lnTo>
                    <a:pt x="688042" y="5658"/>
                  </a:lnTo>
                  <a:lnTo>
                    <a:pt x="641959" y="12609"/>
                  </a:lnTo>
                  <a:lnTo>
                    <a:pt x="596795" y="22197"/>
                  </a:lnTo>
                  <a:lnTo>
                    <a:pt x="552632" y="34343"/>
                  </a:lnTo>
                  <a:lnTo>
                    <a:pt x="509552" y="48962"/>
                  </a:lnTo>
                  <a:lnTo>
                    <a:pt x="467637" y="65975"/>
                  </a:lnTo>
                  <a:lnTo>
                    <a:pt x="426968" y="85298"/>
                  </a:lnTo>
                  <a:lnTo>
                    <a:pt x="387628" y="106851"/>
                  </a:lnTo>
                  <a:lnTo>
                    <a:pt x="349698" y="130550"/>
                  </a:lnTo>
                  <a:lnTo>
                    <a:pt x="313260" y="156315"/>
                  </a:lnTo>
                  <a:lnTo>
                    <a:pt x="278396" y="184063"/>
                  </a:lnTo>
                  <a:lnTo>
                    <a:pt x="245189" y="213713"/>
                  </a:lnTo>
                  <a:lnTo>
                    <a:pt x="213719" y="245182"/>
                  </a:lnTo>
                  <a:lnTo>
                    <a:pt x="184068" y="278389"/>
                  </a:lnTo>
                  <a:lnTo>
                    <a:pt x="156320" y="313252"/>
                  </a:lnTo>
                  <a:lnTo>
                    <a:pt x="130554" y="349689"/>
                  </a:lnTo>
                  <a:lnTo>
                    <a:pt x="106854" y="387619"/>
                  </a:lnTo>
                  <a:lnTo>
                    <a:pt x="85301" y="426958"/>
                  </a:lnTo>
                  <a:lnTo>
                    <a:pt x="65977" y="467626"/>
                  </a:lnTo>
                  <a:lnTo>
                    <a:pt x="48964" y="509541"/>
                  </a:lnTo>
                  <a:lnTo>
                    <a:pt x="34344" y="552621"/>
                  </a:lnTo>
                  <a:lnTo>
                    <a:pt x="22198" y="596783"/>
                  </a:lnTo>
                  <a:lnTo>
                    <a:pt x="12609" y="641946"/>
                  </a:lnTo>
                  <a:lnTo>
                    <a:pt x="5658" y="688029"/>
                  </a:lnTo>
                  <a:lnTo>
                    <a:pt x="1428" y="734949"/>
                  </a:lnTo>
                  <a:lnTo>
                    <a:pt x="0" y="782624"/>
                  </a:lnTo>
                  <a:lnTo>
                    <a:pt x="1428" y="830300"/>
                  </a:lnTo>
                  <a:lnTo>
                    <a:pt x="5658" y="877220"/>
                  </a:lnTo>
                  <a:lnTo>
                    <a:pt x="12609" y="923302"/>
                  </a:lnTo>
                  <a:lnTo>
                    <a:pt x="22198" y="968466"/>
                  </a:lnTo>
                  <a:lnTo>
                    <a:pt x="34344" y="1012628"/>
                  </a:lnTo>
                  <a:lnTo>
                    <a:pt x="48964" y="1055707"/>
                  </a:lnTo>
                  <a:lnTo>
                    <a:pt x="65977" y="1097622"/>
                  </a:lnTo>
                  <a:lnTo>
                    <a:pt x="85301" y="1138290"/>
                  </a:lnTo>
                  <a:lnTo>
                    <a:pt x="106854" y="1177630"/>
                  </a:lnTo>
                  <a:lnTo>
                    <a:pt x="130554" y="1215559"/>
                  </a:lnTo>
                  <a:lnTo>
                    <a:pt x="156320" y="1251996"/>
                  </a:lnTo>
                  <a:lnTo>
                    <a:pt x="184068" y="1286860"/>
                  </a:lnTo>
                  <a:lnTo>
                    <a:pt x="213719" y="1320067"/>
                  </a:lnTo>
                  <a:lnTo>
                    <a:pt x="245189" y="1351536"/>
                  </a:lnTo>
                  <a:lnTo>
                    <a:pt x="278396" y="1381186"/>
                  </a:lnTo>
                  <a:lnTo>
                    <a:pt x="313260" y="1408934"/>
                  </a:lnTo>
                  <a:lnTo>
                    <a:pt x="349698" y="1434698"/>
                  </a:lnTo>
                  <a:lnTo>
                    <a:pt x="387628" y="1458398"/>
                  </a:lnTo>
                  <a:lnTo>
                    <a:pt x="426968" y="1479950"/>
                  </a:lnTo>
                  <a:lnTo>
                    <a:pt x="467637" y="1499274"/>
                  </a:lnTo>
                  <a:lnTo>
                    <a:pt x="509552" y="1516286"/>
                  </a:lnTo>
                  <a:lnTo>
                    <a:pt x="552632" y="1530906"/>
                  </a:lnTo>
                  <a:lnTo>
                    <a:pt x="596795" y="1543051"/>
                  </a:lnTo>
                  <a:lnTo>
                    <a:pt x="641959" y="1552640"/>
                  </a:lnTo>
                  <a:lnTo>
                    <a:pt x="688042" y="1559590"/>
                  </a:lnTo>
                  <a:lnTo>
                    <a:pt x="734962" y="1563821"/>
                  </a:lnTo>
                  <a:lnTo>
                    <a:pt x="782637" y="1565249"/>
                  </a:lnTo>
                  <a:lnTo>
                    <a:pt x="830312" y="1563821"/>
                  </a:lnTo>
                  <a:lnTo>
                    <a:pt x="877232" y="1559590"/>
                  </a:lnTo>
                  <a:lnTo>
                    <a:pt x="923315" y="1552640"/>
                  </a:lnTo>
                  <a:lnTo>
                    <a:pt x="968478" y="1543051"/>
                  </a:lnTo>
                  <a:lnTo>
                    <a:pt x="1012641" y="1530906"/>
                  </a:lnTo>
                  <a:lnTo>
                    <a:pt x="1055720" y="1516286"/>
                  </a:lnTo>
                  <a:lnTo>
                    <a:pt x="1097635" y="1499274"/>
                  </a:lnTo>
                  <a:lnTo>
                    <a:pt x="1138303" y="1479950"/>
                  </a:lnTo>
                  <a:lnTo>
                    <a:pt x="1177643" y="1458398"/>
                  </a:lnTo>
                  <a:lnTo>
                    <a:pt x="1215572" y="1434698"/>
                  </a:lnTo>
                  <a:lnTo>
                    <a:pt x="1252009" y="1408934"/>
                  </a:lnTo>
                  <a:lnTo>
                    <a:pt x="1286872" y="1381186"/>
                  </a:lnTo>
                  <a:lnTo>
                    <a:pt x="1320079" y="1351536"/>
                  </a:lnTo>
                  <a:lnTo>
                    <a:pt x="1351549" y="1320067"/>
                  </a:lnTo>
                  <a:lnTo>
                    <a:pt x="1381198" y="1286860"/>
                  </a:lnTo>
                  <a:lnTo>
                    <a:pt x="1408946" y="1251996"/>
                  </a:lnTo>
                  <a:lnTo>
                    <a:pt x="1434711" y="1215559"/>
                  </a:lnTo>
                  <a:lnTo>
                    <a:pt x="1458411" y="1177630"/>
                  </a:lnTo>
                  <a:lnTo>
                    <a:pt x="1479963" y="1138290"/>
                  </a:lnTo>
                  <a:lnTo>
                    <a:pt x="1499286" y="1097622"/>
                  </a:lnTo>
                  <a:lnTo>
                    <a:pt x="1516299" y="1055707"/>
                  </a:lnTo>
                  <a:lnTo>
                    <a:pt x="1530919" y="1012628"/>
                  </a:lnTo>
                  <a:lnTo>
                    <a:pt x="1543064" y="968466"/>
                  </a:lnTo>
                  <a:lnTo>
                    <a:pt x="1552653" y="923302"/>
                  </a:lnTo>
                  <a:lnTo>
                    <a:pt x="1559603" y="877220"/>
                  </a:lnTo>
                  <a:lnTo>
                    <a:pt x="1563833" y="830300"/>
                  </a:lnTo>
                  <a:lnTo>
                    <a:pt x="1565262" y="782624"/>
                  </a:lnTo>
                  <a:lnTo>
                    <a:pt x="1563833" y="734949"/>
                  </a:lnTo>
                  <a:lnTo>
                    <a:pt x="1559603" y="688029"/>
                  </a:lnTo>
                  <a:lnTo>
                    <a:pt x="1552653" y="641946"/>
                  </a:lnTo>
                  <a:lnTo>
                    <a:pt x="1543064" y="596783"/>
                  </a:lnTo>
                  <a:lnTo>
                    <a:pt x="1530919" y="552621"/>
                  </a:lnTo>
                  <a:lnTo>
                    <a:pt x="1516299" y="509541"/>
                  </a:lnTo>
                  <a:lnTo>
                    <a:pt x="1499286" y="467626"/>
                  </a:lnTo>
                  <a:lnTo>
                    <a:pt x="1479963" y="426958"/>
                  </a:lnTo>
                  <a:lnTo>
                    <a:pt x="1458411" y="387619"/>
                  </a:lnTo>
                  <a:lnTo>
                    <a:pt x="1434711" y="349689"/>
                  </a:lnTo>
                  <a:lnTo>
                    <a:pt x="1408946" y="313252"/>
                  </a:lnTo>
                  <a:lnTo>
                    <a:pt x="1381198" y="278389"/>
                  </a:lnTo>
                  <a:lnTo>
                    <a:pt x="1351549" y="245182"/>
                  </a:lnTo>
                  <a:lnTo>
                    <a:pt x="1320079" y="213713"/>
                  </a:lnTo>
                  <a:lnTo>
                    <a:pt x="1286872" y="184063"/>
                  </a:lnTo>
                  <a:lnTo>
                    <a:pt x="1252009" y="156315"/>
                  </a:lnTo>
                  <a:lnTo>
                    <a:pt x="1215572" y="130550"/>
                  </a:lnTo>
                  <a:lnTo>
                    <a:pt x="1177643" y="106851"/>
                  </a:lnTo>
                  <a:lnTo>
                    <a:pt x="1138303" y="85298"/>
                  </a:lnTo>
                  <a:lnTo>
                    <a:pt x="1097635" y="65975"/>
                  </a:lnTo>
                  <a:lnTo>
                    <a:pt x="1055720" y="48962"/>
                  </a:lnTo>
                  <a:lnTo>
                    <a:pt x="1012641" y="34343"/>
                  </a:lnTo>
                  <a:lnTo>
                    <a:pt x="968478" y="22197"/>
                  </a:lnTo>
                  <a:lnTo>
                    <a:pt x="923315" y="12609"/>
                  </a:lnTo>
                  <a:lnTo>
                    <a:pt x="877232" y="5658"/>
                  </a:lnTo>
                  <a:lnTo>
                    <a:pt x="830312" y="1428"/>
                  </a:lnTo>
                  <a:lnTo>
                    <a:pt x="782637"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8" name="object 18"/>
            <p:cNvSpPr/>
            <p:nvPr/>
          </p:nvSpPr>
          <p:spPr>
            <a:xfrm>
              <a:off x="5979619" y="3496106"/>
              <a:ext cx="529590" cy="523875"/>
            </a:xfrm>
            <a:custGeom>
              <a:avLst/>
              <a:gdLst/>
              <a:ahLst/>
              <a:cxnLst/>
              <a:rect l="l" t="t" r="r" b="b"/>
              <a:pathLst>
                <a:path w="529590" h="523875">
                  <a:moveTo>
                    <a:pt x="44389" y="0"/>
                  </a:moveTo>
                  <a:lnTo>
                    <a:pt x="22366" y="7115"/>
                  </a:lnTo>
                  <a:lnTo>
                    <a:pt x="6250" y="23729"/>
                  </a:lnTo>
                  <a:lnTo>
                    <a:pt x="0" y="47379"/>
                  </a:lnTo>
                  <a:lnTo>
                    <a:pt x="0" y="476054"/>
                  </a:lnTo>
                  <a:lnTo>
                    <a:pt x="6250" y="499696"/>
                  </a:lnTo>
                  <a:lnTo>
                    <a:pt x="22366" y="516305"/>
                  </a:lnTo>
                  <a:lnTo>
                    <a:pt x="44389" y="523416"/>
                  </a:lnTo>
                  <a:lnTo>
                    <a:pt x="68364" y="518561"/>
                  </a:lnTo>
                  <a:lnTo>
                    <a:pt x="503097" y="304223"/>
                  </a:lnTo>
                  <a:lnTo>
                    <a:pt x="522928" y="286052"/>
                  </a:lnTo>
                  <a:lnTo>
                    <a:pt x="529539" y="261710"/>
                  </a:lnTo>
                  <a:lnTo>
                    <a:pt x="522928" y="237369"/>
                  </a:lnTo>
                  <a:lnTo>
                    <a:pt x="503097" y="219197"/>
                  </a:lnTo>
                  <a:lnTo>
                    <a:pt x="68364" y="4846"/>
                  </a:lnTo>
                  <a:lnTo>
                    <a:pt x="44389" y="0"/>
                  </a:lnTo>
                  <a:close/>
                </a:path>
              </a:pathLst>
            </a:custGeom>
            <a:solidFill>
              <a:srgbClr val="393B57"/>
            </a:solidFill>
          </p:spPr>
          <p:txBody>
            <a:bodyPr wrap="square" lIns="0" tIns="0" rIns="0" bIns="0" rtlCol="0"/>
            <a:lstStyle/>
            <a:p>
              <a:endParaRPr sz="1600">
                <a:latin typeface="Grammarsaurus" pitchFamily="2" charset="0"/>
              </a:endParaRPr>
            </a:p>
          </p:txBody>
        </p:sp>
        <p:sp>
          <p:nvSpPr>
            <p:cNvPr id="19" name="object 19"/>
            <p:cNvSpPr/>
            <p:nvPr/>
          </p:nvSpPr>
          <p:spPr>
            <a:xfrm>
              <a:off x="5979619" y="3496106"/>
              <a:ext cx="529590" cy="523875"/>
            </a:xfrm>
            <a:custGeom>
              <a:avLst/>
              <a:gdLst/>
              <a:ahLst/>
              <a:cxnLst/>
              <a:rect l="l" t="t" r="r" b="b"/>
              <a:pathLst>
                <a:path w="529590" h="523875">
                  <a:moveTo>
                    <a:pt x="503097" y="219197"/>
                  </a:moveTo>
                  <a:lnTo>
                    <a:pt x="68364" y="4846"/>
                  </a:lnTo>
                  <a:lnTo>
                    <a:pt x="44389" y="0"/>
                  </a:lnTo>
                  <a:lnTo>
                    <a:pt x="22366" y="7115"/>
                  </a:lnTo>
                  <a:lnTo>
                    <a:pt x="6250" y="23729"/>
                  </a:lnTo>
                  <a:lnTo>
                    <a:pt x="0" y="47379"/>
                  </a:lnTo>
                  <a:lnTo>
                    <a:pt x="0" y="476054"/>
                  </a:lnTo>
                  <a:lnTo>
                    <a:pt x="6250" y="499696"/>
                  </a:lnTo>
                  <a:lnTo>
                    <a:pt x="22366" y="516305"/>
                  </a:lnTo>
                  <a:lnTo>
                    <a:pt x="44389" y="523416"/>
                  </a:lnTo>
                  <a:lnTo>
                    <a:pt x="68364" y="518561"/>
                  </a:lnTo>
                  <a:lnTo>
                    <a:pt x="503097" y="304223"/>
                  </a:lnTo>
                  <a:lnTo>
                    <a:pt x="522928" y="286052"/>
                  </a:lnTo>
                  <a:lnTo>
                    <a:pt x="529539" y="261710"/>
                  </a:lnTo>
                  <a:lnTo>
                    <a:pt x="522928" y="237369"/>
                  </a:lnTo>
                  <a:lnTo>
                    <a:pt x="503097" y="219197"/>
                  </a:lnTo>
                  <a:close/>
                </a:path>
              </a:pathLst>
            </a:custGeom>
            <a:ln w="12700">
              <a:solidFill>
                <a:srgbClr val="231F1E"/>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5" cstate="print"/>
            <a:stretch>
              <a:fillRect/>
            </a:stretch>
          </p:blipFill>
          <p:spPr>
            <a:xfrm>
              <a:off x="10221592" y="462365"/>
              <a:ext cx="593914" cy="523034"/>
            </a:xfrm>
            <a:prstGeom prst="rect">
              <a:avLst/>
            </a:prstGeom>
          </p:spPr>
        </p:pic>
      </p:grpSp>
      <p:sp>
        <p:nvSpPr>
          <p:cNvPr id="21" name="object 21"/>
          <p:cNvSpPr txBox="1"/>
          <p:nvPr/>
        </p:nvSpPr>
        <p:spPr>
          <a:xfrm>
            <a:off x="10111376" y="968400"/>
            <a:ext cx="818515" cy="200696"/>
          </a:xfrm>
          <a:prstGeom prst="rect">
            <a:avLst/>
          </a:prstGeom>
        </p:spPr>
        <p:txBody>
          <a:bodyPr vert="horz" wrap="square" lIns="0" tIns="15875" rIns="0" bIns="0" rtlCol="0">
            <a:spAutoFit/>
          </a:bodyPr>
          <a:lstStyle/>
          <a:p>
            <a:pPr marL="12700">
              <a:lnSpc>
                <a:spcPct val="100000"/>
              </a:lnSpc>
              <a:spcBef>
                <a:spcPts val="125"/>
              </a:spcBef>
            </a:pPr>
            <a:r>
              <a:rPr sz="1200" b="1" dirty="0">
                <a:solidFill>
                  <a:srgbClr val="343B35"/>
                </a:solidFill>
                <a:latin typeface="Grammarsaurus" pitchFamily="2" charset="0"/>
                <a:cs typeface="Arial"/>
              </a:rPr>
              <a:t>Civilisation</a:t>
            </a:r>
            <a:endParaRPr sz="1200">
              <a:latin typeface="Grammarsaurus" pitchFamily="2" charset="0"/>
              <a:cs typeface="Arial"/>
            </a:endParaRPr>
          </a:p>
        </p:txBody>
      </p:sp>
      <p:grpSp>
        <p:nvGrpSpPr>
          <p:cNvPr id="22" name="object 22"/>
          <p:cNvGrpSpPr/>
          <p:nvPr/>
        </p:nvGrpSpPr>
        <p:grpSpPr>
          <a:xfrm>
            <a:off x="11273134" y="508480"/>
            <a:ext cx="280035" cy="473075"/>
            <a:chOff x="11273134" y="508480"/>
            <a:chExt cx="280035" cy="473075"/>
          </a:xfrm>
        </p:grpSpPr>
        <p:pic>
          <p:nvPicPr>
            <p:cNvPr id="23" name="object 23"/>
            <p:cNvPicPr/>
            <p:nvPr/>
          </p:nvPicPr>
          <p:blipFill>
            <a:blip r:embed="rId6" cstate="print"/>
            <a:stretch>
              <a:fillRect/>
            </a:stretch>
          </p:blipFill>
          <p:spPr>
            <a:xfrm>
              <a:off x="11308045" y="508480"/>
              <a:ext cx="209219" cy="376044"/>
            </a:xfrm>
            <a:prstGeom prst="rect">
              <a:avLst/>
            </a:prstGeom>
          </p:spPr>
        </p:pic>
        <p:sp>
          <p:nvSpPr>
            <p:cNvPr id="24" name="object 24"/>
            <p:cNvSpPr/>
            <p:nvPr/>
          </p:nvSpPr>
          <p:spPr>
            <a:xfrm>
              <a:off x="11273134" y="849843"/>
              <a:ext cx="280035" cy="131445"/>
            </a:xfrm>
            <a:custGeom>
              <a:avLst/>
              <a:gdLst/>
              <a:ahLst/>
              <a:cxnLst/>
              <a:rect l="l" t="t" r="r" b="b"/>
              <a:pathLst>
                <a:path w="280034" h="131444">
                  <a:moveTo>
                    <a:pt x="181317" y="88"/>
                  </a:moveTo>
                  <a:lnTo>
                    <a:pt x="181317" y="2311"/>
                  </a:lnTo>
                  <a:lnTo>
                    <a:pt x="178062" y="18375"/>
                  </a:lnTo>
                  <a:lnTo>
                    <a:pt x="169194" y="31513"/>
                  </a:lnTo>
                  <a:lnTo>
                    <a:pt x="156055" y="40382"/>
                  </a:lnTo>
                  <a:lnTo>
                    <a:pt x="139992" y="43637"/>
                  </a:lnTo>
                  <a:lnTo>
                    <a:pt x="124001" y="40382"/>
                  </a:lnTo>
                  <a:lnTo>
                    <a:pt x="110923" y="31513"/>
                  </a:lnTo>
                  <a:lnTo>
                    <a:pt x="102096" y="18375"/>
                  </a:lnTo>
                  <a:lnTo>
                    <a:pt x="98856" y="2311"/>
                  </a:lnTo>
                  <a:lnTo>
                    <a:pt x="98856" y="0"/>
                  </a:lnTo>
                  <a:lnTo>
                    <a:pt x="64617" y="11557"/>
                  </a:lnTo>
                  <a:lnTo>
                    <a:pt x="37922" y="28794"/>
                  </a:lnTo>
                  <a:lnTo>
                    <a:pt x="17554" y="52404"/>
                  </a:lnTo>
                  <a:lnTo>
                    <a:pt x="4563" y="80756"/>
                  </a:lnTo>
                  <a:lnTo>
                    <a:pt x="0" y="112217"/>
                  </a:lnTo>
                  <a:lnTo>
                    <a:pt x="0" y="131216"/>
                  </a:lnTo>
                  <a:lnTo>
                    <a:pt x="279996" y="131216"/>
                  </a:lnTo>
                  <a:lnTo>
                    <a:pt x="279996" y="112217"/>
                  </a:lnTo>
                  <a:lnTo>
                    <a:pt x="275433" y="80756"/>
                  </a:lnTo>
                  <a:lnTo>
                    <a:pt x="262442" y="52404"/>
                  </a:lnTo>
                  <a:lnTo>
                    <a:pt x="242074" y="28794"/>
                  </a:lnTo>
                  <a:lnTo>
                    <a:pt x="215379" y="11557"/>
                  </a:lnTo>
                  <a:lnTo>
                    <a:pt x="181317" y="88"/>
                  </a:lnTo>
                  <a:close/>
                </a:path>
              </a:pathLst>
            </a:custGeom>
            <a:solidFill>
              <a:srgbClr val="343B35"/>
            </a:solidFill>
          </p:spPr>
          <p:txBody>
            <a:bodyPr wrap="square" lIns="0" tIns="0" rIns="0" bIns="0" rtlCol="0"/>
            <a:lstStyle/>
            <a:p>
              <a:endParaRPr sz="1600">
                <a:latin typeface="Grammarsaurus" pitchFamily="2" charset="0"/>
              </a:endParaRPr>
            </a:p>
          </p:txBody>
        </p:sp>
      </p:grpSp>
      <p:sp>
        <p:nvSpPr>
          <p:cNvPr id="25" name="object 25"/>
          <p:cNvSpPr txBox="1"/>
          <p:nvPr/>
        </p:nvSpPr>
        <p:spPr>
          <a:xfrm>
            <a:off x="11047511" y="968400"/>
            <a:ext cx="752475" cy="200696"/>
          </a:xfrm>
          <a:prstGeom prst="rect">
            <a:avLst/>
          </a:prstGeom>
        </p:spPr>
        <p:txBody>
          <a:bodyPr vert="horz" wrap="square" lIns="0" tIns="15875" rIns="0" bIns="0" rtlCol="0">
            <a:spAutoFit/>
          </a:bodyPr>
          <a:lstStyle/>
          <a:p>
            <a:pPr marL="12700">
              <a:lnSpc>
                <a:spcPct val="100000"/>
              </a:lnSpc>
              <a:spcBef>
                <a:spcPts val="125"/>
              </a:spcBef>
            </a:pPr>
            <a:r>
              <a:rPr sz="1200" b="1" dirty="0">
                <a:solidFill>
                  <a:srgbClr val="343B35"/>
                </a:solidFill>
                <a:latin typeface="Grammarsaurus" pitchFamily="2" charset="0"/>
                <a:cs typeface="Arial"/>
              </a:rPr>
              <a:t>Monarchy</a:t>
            </a:r>
            <a:endParaRPr sz="1200">
              <a:latin typeface="Grammarsaurus" pitchFamily="2" charset="0"/>
              <a:cs typeface="Arial"/>
            </a:endParaRPr>
          </a:p>
        </p:txBody>
      </p:sp>
      <p:grpSp>
        <p:nvGrpSpPr>
          <p:cNvPr id="26" name="object 26"/>
          <p:cNvGrpSpPr/>
          <p:nvPr/>
        </p:nvGrpSpPr>
        <p:grpSpPr>
          <a:xfrm>
            <a:off x="8415896" y="5430747"/>
            <a:ext cx="3211195" cy="944244"/>
            <a:chOff x="8415896" y="5430747"/>
            <a:chExt cx="3211195" cy="944244"/>
          </a:xfrm>
        </p:grpSpPr>
        <p:sp>
          <p:nvSpPr>
            <p:cNvPr id="27" name="object 27"/>
            <p:cNvSpPr/>
            <p:nvPr/>
          </p:nvSpPr>
          <p:spPr>
            <a:xfrm>
              <a:off x="8422246" y="5437097"/>
              <a:ext cx="3198495" cy="931544"/>
            </a:xfrm>
            <a:custGeom>
              <a:avLst/>
              <a:gdLst/>
              <a:ahLst/>
              <a:cxnLst/>
              <a:rect l="l" t="t" r="r" b="b"/>
              <a:pathLst>
                <a:path w="3198495" h="931545">
                  <a:moveTo>
                    <a:pt x="3146120" y="0"/>
                  </a:moveTo>
                  <a:lnTo>
                    <a:pt x="51904" y="0"/>
                  </a:lnTo>
                  <a:lnTo>
                    <a:pt x="31702" y="4079"/>
                  </a:lnTo>
                  <a:lnTo>
                    <a:pt x="15203" y="15205"/>
                  </a:lnTo>
                  <a:lnTo>
                    <a:pt x="4079" y="31707"/>
                  </a:lnTo>
                  <a:lnTo>
                    <a:pt x="0" y="51917"/>
                  </a:lnTo>
                  <a:lnTo>
                    <a:pt x="0" y="879424"/>
                  </a:lnTo>
                  <a:lnTo>
                    <a:pt x="4079" y="899626"/>
                  </a:lnTo>
                  <a:lnTo>
                    <a:pt x="15203" y="916125"/>
                  </a:lnTo>
                  <a:lnTo>
                    <a:pt x="31702" y="927249"/>
                  </a:lnTo>
                  <a:lnTo>
                    <a:pt x="51904" y="931329"/>
                  </a:lnTo>
                  <a:lnTo>
                    <a:pt x="3146120" y="931329"/>
                  </a:lnTo>
                  <a:lnTo>
                    <a:pt x="3166328" y="927249"/>
                  </a:lnTo>
                  <a:lnTo>
                    <a:pt x="3182826" y="916125"/>
                  </a:lnTo>
                  <a:lnTo>
                    <a:pt x="3193947" y="899626"/>
                  </a:lnTo>
                  <a:lnTo>
                    <a:pt x="3198025" y="879424"/>
                  </a:lnTo>
                  <a:lnTo>
                    <a:pt x="3198025" y="51917"/>
                  </a:lnTo>
                  <a:lnTo>
                    <a:pt x="3193947" y="31707"/>
                  </a:lnTo>
                  <a:lnTo>
                    <a:pt x="3182826" y="15205"/>
                  </a:lnTo>
                  <a:lnTo>
                    <a:pt x="3166328" y="4079"/>
                  </a:lnTo>
                  <a:lnTo>
                    <a:pt x="3146120" y="0"/>
                  </a:lnTo>
                  <a:close/>
                </a:path>
              </a:pathLst>
            </a:custGeom>
            <a:solidFill>
              <a:srgbClr val="CCB7B1"/>
            </a:solidFill>
          </p:spPr>
          <p:txBody>
            <a:bodyPr wrap="square" lIns="0" tIns="0" rIns="0" bIns="0" rtlCol="0"/>
            <a:lstStyle/>
            <a:p>
              <a:endParaRPr sz="1600">
                <a:latin typeface="Grammarsaurus" pitchFamily="2" charset="0"/>
              </a:endParaRPr>
            </a:p>
          </p:txBody>
        </p:sp>
        <p:sp>
          <p:nvSpPr>
            <p:cNvPr id="28" name="object 28"/>
            <p:cNvSpPr/>
            <p:nvPr/>
          </p:nvSpPr>
          <p:spPr>
            <a:xfrm>
              <a:off x="8422246" y="5437097"/>
              <a:ext cx="3198495" cy="931544"/>
            </a:xfrm>
            <a:custGeom>
              <a:avLst/>
              <a:gdLst/>
              <a:ahLst/>
              <a:cxnLst/>
              <a:rect l="l" t="t" r="r" b="b"/>
              <a:pathLst>
                <a:path w="3198495" h="931545">
                  <a:moveTo>
                    <a:pt x="3146120" y="931329"/>
                  </a:moveTo>
                  <a:lnTo>
                    <a:pt x="51904" y="931329"/>
                  </a:lnTo>
                  <a:lnTo>
                    <a:pt x="31702" y="927249"/>
                  </a:lnTo>
                  <a:lnTo>
                    <a:pt x="15203" y="916125"/>
                  </a:lnTo>
                  <a:lnTo>
                    <a:pt x="4079" y="899626"/>
                  </a:lnTo>
                  <a:lnTo>
                    <a:pt x="0" y="879424"/>
                  </a:lnTo>
                  <a:lnTo>
                    <a:pt x="0" y="51917"/>
                  </a:lnTo>
                  <a:lnTo>
                    <a:pt x="4079" y="31707"/>
                  </a:lnTo>
                  <a:lnTo>
                    <a:pt x="15203" y="15205"/>
                  </a:lnTo>
                  <a:lnTo>
                    <a:pt x="31702" y="4079"/>
                  </a:lnTo>
                  <a:lnTo>
                    <a:pt x="51904" y="0"/>
                  </a:lnTo>
                  <a:lnTo>
                    <a:pt x="3146120" y="0"/>
                  </a:lnTo>
                  <a:lnTo>
                    <a:pt x="3166328" y="4079"/>
                  </a:lnTo>
                  <a:lnTo>
                    <a:pt x="3182826" y="15205"/>
                  </a:lnTo>
                  <a:lnTo>
                    <a:pt x="3193947" y="31707"/>
                  </a:lnTo>
                  <a:lnTo>
                    <a:pt x="3198025" y="51917"/>
                  </a:lnTo>
                  <a:lnTo>
                    <a:pt x="3198025" y="879424"/>
                  </a:lnTo>
                  <a:lnTo>
                    <a:pt x="3193947" y="899626"/>
                  </a:lnTo>
                  <a:lnTo>
                    <a:pt x="3182826" y="916125"/>
                  </a:lnTo>
                  <a:lnTo>
                    <a:pt x="3166328" y="927249"/>
                  </a:lnTo>
                  <a:lnTo>
                    <a:pt x="3146120" y="931329"/>
                  </a:lnTo>
                  <a:close/>
                </a:path>
              </a:pathLst>
            </a:custGeom>
            <a:ln w="12700">
              <a:solidFill>
                <a:srgbClr val="061630"/>
              </a:solidFill>
            </a:ln>
          </p:spPr>
          <p:txBody>
            <a:bodyPr wrap="square" lIns="0" tIns="0" rIns="0" bIns="0" rtlCol="0"/>
            <a:lstStyle/>
            <a:p>
              <a:endParaRPr sz="1600">
                <a:latin typeface="Grammarsaurus" pitchFamily="2" charset="0"/>
              </a:endParaRPr>
            </a:p>
          </p:txBody>
        </p:sp>
      </p:grpSp>
      <p:sp>
        <p:nvSpPr>
          <p:cNvPr id="29" name="object 29"/>
          <p:cNvSpPr txBox="1"/>
          <p:nvPr/>
        </p:nvSpPr>
        <p:spPr>
          <a:xfrm>
            <a:off x="8574453" y="5562600"/>
            <a:ext cx="718185"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231F20"/>
                </a:solidFill>
                <a:latin typeface="Grammarsaurus" pitchFamily="2" charset="0"/>
                <a:cs typeface="Arial"/>
              </a:rPr>
              <a:t>Note!</a:t>
            </a:r>
            <a:endParaRPr sz="2000" dirty="0">
              <a:latin typeface="Grammarsaurus" pitchFamily="2" charset="0"/>
              <a:cs typeface="Arial"/>
            </a:endParaRPr>
          </a:p>
        </p:txBody>
      </p:sp>
      <p:sp>
        <p:nvSpPr>
          <p:cNvPr id="30" name="object 30"/>
          <p:cNvSpPr txBox="1"/>
          <p:nvPr/>
        </p:nvSpPr>
        <p:spPr>
          <a:xfrm>
            <a:off x="8574452" y="5879999"/>
            <a:ext cx="3167031"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231F20"/>
                </a:solidFill>
                <a:latin typeface="Grammarsaurus" pitchFamily="2" charset="0"/>
                <a:cs typeface="Arial MT"/>
              </a:rPr>
              <a:t>Watch from 03:58-06:37!</a:t>
            </a:r>
            <a:endParaRPr sz="2000" dirty="0">
              <a:latin typeface="Grammarsaurus" pitchFamily="2" charset="0"/>
              <a:cs typeface="Arial MT"/>
            </a:endParaRPr>
          </a:p>
        </p:txBody>
      </p:sp>
      <p:pic>
        <p:nvPicPr>
          <p:cNvPr id="31" name="object 31"/>
          <p:cNvPicPr/>
          <p:nvPr/>
        </p:nvPicPr>
        <p:blipFill>
          <a:blip r:embed="rId7" cstate="print"/>
          <a:stretch>
            <a:fillRect/>
          </a:stretch>
        </p:blipFill>
        <p:spPr>
          <a:xfrm>
            <a:off x="793815" y="4956467"/>
            <a:ext cx="1219197" cy="1219192"/>
          </a:xfrm>
          <a:prstGeom prst="rect">
            <a:avLst/>
          </a:prstGeom>
        </p:spPr>
      </p:pic>
      <p:sp>
        <p:nvSpPr>
          <p:cNvPr id="33" name="object 34">
            <a:extLst>
              <a:ext uri="{FF2B5EF4-FFF2-40B4-BE49-F238E27FC236}">
                <a16:creationId xmlns:a16="http://schemas.microsoft.com/office/drawing/2014/main" id="{44796E72-B928-7893-AA21-61E9EA1314D9}"/>
              </a:ext>
            </a:extLst>
          </p:cNvPr>
          <p:cNvSpPr txBox="1"/>
          <p:nvPr/>
        </p:nvSpPr>
        <p:spPr>
          <a:xfrm>
            <a:off x="5403809" y="6477156"/>
            <a:ext cx="2242819" cy="164789"/>
          </a:xfrm>
          <a:prstGeom prst="rect">
            <a:avLst/>
          </a:prstGeom>
        </p:spPr>
        <p:txBody>
          <a:bodyPr vert="horz" wrap="square" lIns="0" tIns="3175" rIns="0" bIns="0" rtlCol="0">
            <a:spAutoFit/>
          </a:bodyPr>
          <a:lstStyle/>
          <a:p>
            <a:pPr marL="12700" marR="0" lvl="0" indent="0" defTabSz="914400" eaLnBrk="1" fontAlgn="auto" latinLnBrk="0" hangingPunct="1">
              <a:lnSpc>
                <a:spcPct val="100000"/>
              </a:lnSpc>
              <a:spcBef>
                <a:spcPts val="25"/>
              </a:spcBef>
              <a:spcAft>
                <a:spcPts val="0"/>
              </a:spcAft>
              <a:buClrTx/>
              <a:buSzTx/>
              <a:buFontTx/>
              <a:buNone/>
              <a:tabLst/>
              <a:defRPr/>
            </a:pPr>
            <a:r>
              <a:rPr kumimoji="0" sz="1050" b="0" i="0" u="none" strike="noStrike" kern="0" cap="none" spc="0" normalizeH="0" baseline="0" noProof="0" dirty="0">
                <a:ln>
                  <a:noFill/>
                </a:ln>
                <a:solidFill>
                  <a:srgbClr val="FFFFFF"/>
                </a:solidFill>
                <a:effectLst/>
                <a:uLnTx/>
                <a:uFillTx/>
                <a:latin typeface="Grammarsaurus" pitchFamily="2" charset="0"/>
                <a:cs typeface="Arial MT"/>
              </a:rPr>
              <a:t>www.grammarsaurus.co.uk</a:t>
            </a:r>
            <a:endParaRPr kumimoji="0" sz="105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Words>1258</Words>
  <Application>Microsoft Macintosh PowerPoint</Application>
  <PresentationFormat>Widescreen</PresentationFormat>
  <Paragraphs>169</Paragraphs>
  <Slides>14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Grammarsaurus</vt:lpstr>
      <vt:lpstr>Arial MT</vt:lpstr>
      <vt:lpstr>Office Theme</vt:lpstr>
      <vt:lpstr>1_Office Theme</vt:lpstr>
      <vt:lpstr>Crime and punishment</vt:lpstr>
      <vt:lpstr>Historical skills</vt:lpstr>
      <vt:lpstr>How has crime and punishment changed over time in Britain?</vt:lpstr>
      <vt:lpstr>Key vocabulary for this lesson</vt:lpstr>
      <vt:lpstr>Evidence and interpretation</vt:lpstr>
      <vt:lpstr>Let’s watch</vt:lpstr>
      <vt:lpstr>Let’s discuss</vt:lpstr>
      <vt:lpstr>Trial</vt:lpstr>
      <vt:lpstr>Let’s watch</vt:lpstr>
      <vt:lpstr>Let’s discuss</vt:lpstr>
      <vt:lpstr>Evidence and interpretation</vt:lpstr>
      <vt:lpstr>Let’s discuss</vt:lpstr>
      <vt:lpstr>Activity</vt:lpstr>
      <vt:lpstr>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L3 - Presentation</dc:title>
  <cp:lastModifiedBy>Momaal Khaan</cp:lastModifiedBy>
  <cp:revision>7</cp:revision>
  <dcterms:created xsi:type="dcterms:W3CDTF">2025-09-18T19:35:24Z</dcterms:created>
  <dcterms:modified xsi:type="dcterms:W3CDTF">2025-09-20T08:37:52Z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2025-09-18T00:00:00Z</vt:filetime>
  </property>
  <property fmtid="{D5CDD505-2E9C-101B-9397-08002B2CF9AE}" pid="3" name="Creator">
    <vt:lpwstr>Adobe Illustrator 24.1 (Windows)</vt:lpwstr>
  </property>
  <property fmtid="{D5CDD505-2E9C-101B-9397-08002B2CF9AE}" pid="4" name="LastSaved">
    <vt:filetime>2025-09-18T00:00:00Z</vt:filetime>
  </property>
  <property fmtid="{D5CDD505-2E9C-101B-9397-08002B2CF9AE}" pid="5" name="Producer">
    <vt:lpwstr>Adobe PDF library 15.00</vt:lpwstr>
  </property>
</Properties>
</file>